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277" r:id="rId33"/>
    <p:sldId id="278" r:id="rId34"/>
    <p:sldId id="279" r:id="rId35"/>
    <p:sldId id="280" r:id="rId36"/>
    <p:sldId id="273" r:id="rId37"/>
    <p:sldId id="281" r:id="rId38"/>
    <p:sldId id="283" r:id="rId39"/>
    <p:sldId id="284" r:id="rId40"/>
    <p:sldId id="285" r:id="rId41"/>
    <p:sldId id="286" r:id="rId42"/>
    <p:sldId id="287" r:id="rId43"/>
    <p:sldId id="288" r:id="rId44"/>
    <p:sldId id="289" r:id="rId45"/>
    <p:sldId id="290" r:id="rId46"/>
    <p:sldId id="291" r:id="rId47"/>
    <p:sldId id="275" r:id="rId48"/>
  </p:sldIdLst>
  <p:sldSz cx="18288000" cy="10287000"/>
  <p:notesSz cx="6858000" cy="9144000"/>
  <p:embeddedFontLst>
    <p:embeddedFont>
      <p:font typeface="Calibri" panose="020F0502020204030204" pitchFamily="34" charset="0"/>
      <p:regular r:id="rId49"/>
      <p:bold r:id="rId50"/>
      <p:italic r:id="rId51"/>
      <p:boldItalic r:id="rId52"/>
    </p:embeddedFont>
    <p:embeddedFont>
      <p:font typeface="Codec Pro ExtraBold" panose="020B0604020202020204" charset="0"/>
      <p:regular r:id="rId53"/>
    </p:embeddedFont>
    <p:embeddedFont>
      <p:font typeface="Montserrat Light Bold" panose="020B0604020202020204" charset="0"/>
      <p:regular r:id="rId54"/>
    </p:embeddedFont>
    <p:embeddedFont>
      <p:font typeface="Noto Sans Bold" panose="020B0604020202020204" charset="0"/>
      <p:regular r:id="rId55"/>
    </p:embeddedFont>
    <p:embeddedFont>
      <p:font typeface="Noto Serif Display" panose="020B0604020202020204"/>
      <p:regular r:id="rId56"/>
    </p:embeddedFont>
    <p:embeddedFont>
      <p:font typeface="Noto Serif Display Medium" panose="020B0604020202020204"/>
      <p:regular r:id="rId57"/>
    </p:embeddedFont>
    <p:embeddedFont>
      <p:font typeface="Open Sauce" panose="020B0604020202020204" charset="0"/>
      <p:regular r:id="rId58"/>
    </p:embeddedFont>
    <p:embeddedFont>
      <p:font typeface="Open Sauce Bold" panose="020B0604020202020204" charset="0"/>
      <p:regular r:id="rId59"/>
    </p:embeddedFont>
    <p:embeddedFont>
      <p:font typeface="Open Sauce Italics"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11" autoAdjust="0"/>
    <p:restoredTop sz="94622" autoAdjust="0"/>
  </p:normalViewPr>
  <p:slideViewPr>
    <p:cSldViewPr>
      <p:cViewPr varScale="1">
        <p:scale>
          <a:sx n="71" d="100"/>
          <a:sy n="71" d="100"/>
        </p:scale>
        <p:origin x="228" y="3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svg"/><Relationship Id="rId7" Type="http://schemas.openxmlformats.org/officeDocument/2006/relationships/image" Target="../media/image37.svg"/><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20.svg"/><Relationship Id="rId5" Type="http://schemas.openxmlformats.org/officeDocument/2006/relationships/image" Target="../media/image43.svg"/><Relationship Id="rId10" Type="http://schemas.openxmlformats.org/officeDocument/2006/relationships/image" Target="../media/image19.png"/><Relationship Id="rId4" Type="http://schemas.openxmlformats.org/officeDocument/2006/relationships/image" Target="../media/image42.png"/><Relationship Id="rId9"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svg"/><Relationship Id="rId7" Type="http://schemas.openxmlformats.org/officeDocument/2006/relationships/image" Target="../media/image37.svg"/><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20.svg"/><Relationship Id="rId5" Type="http://schemas.openxmlformats.org/officeDocument/2006/relationships/image" Target="../media/image43.svg"/><Relationship Id="rId10" Type="http://schemas.openxmlformats.org/officeDocument/2006/relationships/image" Target="../media/image19.png"/><Relationship Id="rId4" Type="http://schemas.openxmlformats.org/officeDocument/2006/relationships/image" Target="../media/image42.png"/><Relationship Id="rId9"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svg"/><Relationship Id="rId7" Type="http://schemas.openxmlformats.org/officeDocument/2006/relationships/image" Target="../media/image37.svg"/><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20.svg"/><Relationship Id="rId5" Type="http://schemas.openxmlformats.org/officeDocument/2006/relationships/image" Target="../media/image43.svg"/><Relationship Id="rId10" Type="http://schemas.openxmlformats.org/officeDocument/2006/relationships/image" Target="../media/image19.png"/><Relationship Id="rId4" Type="http://schemas.openxmlformats.org/officeDocument/2006/relationships/image" Target="../media/image42.png"/><Relationship Id="rId9"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46.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hyperlink" Target="https://git-scm.com/downloads" TargetMode="External"/><Relationship Id="rId5" Type="http://schemas.openxmlformats.org/officeDocument/2006/relationships/image" Target="../media/image48.sv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sv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8.sv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0.sv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43.svg"/><Relationship Id="rId12" Type="http://schemas.openxmlformats.org/officeDocument/2006/relationships/image" Target="../media/image55.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0.sv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7.svg"/><Relationship Id="rId7" Type="http://schemas.openxmlformats.org/officeDocument/2006/relationships/image" Target="../media/image48.svg"/><Relationship Id="rId12" Type="http://schemas.openxmlformats.org/officeDocument/2006/relationships/image" Target="../media/image56.jp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4.svg"/><Relationship Id="rId5" Type="http://schemas.openxmlformats.org/officeDocument/2006/relationships/image" Target="../media/image2.svg"/><Relationship Id="rId10" Type="http://schemas.openxmlformats.org/officeDocument/2006/relationships/image" Target="../media/image53.png"/><Relationship Id="rId4" Type="http://schemas.openxmlformats.org/officeDocument/2006/relationships/image" Target="../media/image1.png"/><Relationship Id="rId9" Type="http://schemas.openxmlformats.org/officeDocument/2006/relationships/image" Target="../media/image50.svg"/></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2.svg"/><Relationship Id="rId7"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4.svg"/><Relationship Id="rId3" Type="http://schemas.openxmlformats.org/officeDocument/2006/relationships/image" Target="../media/image11.svg"/><Relationship Id="rId7" Type="http://schemas.openxmlformats.org/officeDocument/2006/relationships/image" Target="../media/image2.svg"/><Relationship Id="rId12" Type="http://schemas.openxmlformats.org/officeDocument/2006/relationships/image" Target="../media/image5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50.svg"/><Relationship Id="rId5" Type="http://schemas.openxmlformats.org/officeDocument/2006/relationships/image" Target="../media/image17.svg"/><Relationship Id="rId10" Type="http://schemas.openxmlformats.org/officeDocument/2006/relationships/image" Target="../media/image49.png"/><Relationship Id="rId4" Type="http://schemas.openxmlformats.org/officeDocument/2006/relationships/image" Target="../media/image16.png"/><Relationship Id="rId9" Type="http://schemas.openxmlformats.org/officeDocument/2006/relationships/image" Target="../media/image48.svg"/><Relationship Id="rId14" Type="http://schemas.openxmlformats.org/officeDocument/2006/relationships/image" Target="../media/image57.jp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9.svg"/><Relationship Id="rId7" Type="http://schemas.openxmlformats.org/officeDocument/2006/relationships/image" Target="../media/image2.svg"/><Relationship Id="rId12" Type="http://schemas.openxmlformats.org/officeDocument/2006/relationships/image" Target="../media/image60.jp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50.svg"/><Relationship Id="rId5" Type="http://schemas.openxmlformats.org/officeDocument/2006/relationships/image" Target="../media/image11.svg"/><Relationship Id="rId10" Type="http://schemas.openxmlformats.org/officeDocument/2006/relationships/image" Target="../media/image49.png"/><Relationship Id="rId4" Type="http://schemas.openxmlformats.org/officeDocument/2006/relationships/image" Target="../media/image10.png"/><Relationship Id="rId9" Type="http://schemas.openxmlformats.org/officeDocument/2006/relationships/image" Target="../media/image48.sv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8.svg"/><Relationship Id="rId10" Type="http://schemas.openxmlformats.org/officeDocument/2006/relationships/image" Target="../media/image61.jpg"/><Relationship Id="rId4" Type="http://schemas.openxmlformats.org/officeDocument/2006/relationships/image" Target="../media/image47.png"/><Relationship Id="rId9" Type="http://schemas.openxmlformats.org/officeDocument/2006/relationships/image" Target="../media/image50.sv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8.svg"/><Relationship Id="rId10" Type="http://schemas.openxmlformats.org/officeDocument/2006/relationships/image" Target="../media/image62.jpg"/><Relationship Id="rId4" Type="http://schemas.openxmlformats.org/officeDocument/2006/relationships/image" Target="../media/image47.png"/><Relationship Id="rId9" Type="http://schemas.openxmlformats.org/officeDocument/2006/relationships/image" Target="../media/image50.sv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43.svg"/><Relationship Id="rId12" Type="http://schemas.openxmlformats.org/officeDocument/2006/relationships/image" Target="../media/image63.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0.sv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7.svg"/><Relationship Id="rId7" Type="http://schemas.openxmlformats.org/officeDocument/2006/relationships/image" Target="../media/image48.svg"/><Relationship Id="rId12" Type="http://schemas.openxmlformats.org/officeDocument/2006/relationships/image" Target="../media/image64.jp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4.svg"/><Relationship Id="rId5" Type="http://schemas.openxmlformats.org/officeDocument/2006/relationships/image" Target="../media/image2.svg"/><Relationship Id="rId10" Type="http://schemas.openxmlformats.org/officeDocument/2006/relationships/image" Target="../media/image53.png"/><Relationship Id="rId4" Type="http://schemas.openxmlformats.org/officeDocument/2006/relationships/image" Target="../media/image1.png"/><Relationship Id="rId9" Type="http://schemas.openxmlformats.org/officeDocument/2006/relationships/image" Target="../media/image50.sv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4.svg"/><Relationship Id="rId3" Type="http://schemas.openxmlformats.org/officeDocument/2006/relationships/image" Target="../media/image11.svg"/><Relationship Id="rId7" Type="http://schemas.openxmlformats.org/officeDocument/2006/relationships/image" Target="../media/image2.svg"/><Relationship Id="rId12" Type="http://schemas.openxmlformats.org/officeDocument/2006/relationships/image" Target="../media/image5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50.svg"/><Relationship Id="rId5" Type="http://schemas.openxmlformats.org/officeDocument/2006/relationships/image" Target="../media/image17.svg"/><Relationship Id="rId10" Type="http://schemas.openxmlformats.org/officeDocument/2006/relationships/image" Target="../media/image49.png"/><Relationship Id="rId4" Type="http://schemas.openxmlformats.org/officeDocument/2006/relationships/image" Target="../media/image16.png"/><Relationship Id="rId9" Type="http://schemas.openxmlformats.org/officeDocument/2006/relationships/image" Target="../media/image48.svg"/><Relationship Id="rId14" Type="http://schemas.openxmlformats.org/officeDocument/2006/relationships/image" Target="../media/image65.jp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9.svg"/><Relationship Id="rId7" Type="http://schemas.openxmlformats.org/officeDocument/2006/relationships/image" Target="../media/image2.svg"/><Relationship Id="rId12" Type="http://schemas.openxmlformats.org/officeDocument/2006/relationships/image" Target="../media/image66.jp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50.svg"/><Relationship Id="rId5" Type="http://schemas.openxmlformats.org/officeDocument/2006/relationships/image" Target="../media/image11.svg"/><Relationship Id="rId10" Type="http://schemas.openxmlformats.org/officeDocument/2006/relationships/image" Target="../media/image49.png"/><Relationship Id="rId4" Type="http://schemas.openxmlformats.org/officeDocument/2006/relationships/image" Target="../media/image10.png"/><Relationship Id="rId9" Type="http://schemas.openxmlformats.org/officeDocument/2006/relationships/image" Target="../media/image48.sv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8.svg"/><Relationship Id="rId10" Type="http://schemas.openxmlformats.org/officeDocument/2006/relationships/image" Target="../media/image67.jpg"/><Relationship Id="rId4" Type="http://schemas.openxmlformats.org/officeDocument/2006/relationships/image" Target="../media/image47.png"/><Relationship Id="rId9" Type="http://schemas.openxmlformats.org/officeDocument/2006/relationships/image" Target="../media/image50.sv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8.svg"/><Relationship Id="rId10" Type="http://schemas.openxmlformats.org/officeDocument/2006/relationships/image" Target="../media/image68.jpg"/><Relationship Id="rId4" Type="http://schemas.openxmlformats.org/officeDocument/2006/relationships/image" Target="../media/image47.png"/><Relationship Id="rId9" Type="http://schemas.openxmlformats.org/officeDocument/2006/relationships/image" Target="../media/image50.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70.jpg"/><Relationship Id="rId3" Type="http://schemas.openxmlformats.org/officeDocument/2006/relationships/image" Target="../media/image17.svg"/><Relationship Id="rId7" Type="http://schemas.openxmlformats.org/officeDocument/2006/relationships/image" Target="../media/image48.svg"/><Relationship Id="rId12" Type="http://schemas.openxmlformats.org/officeDocument/2006/relationships/image" Target="../media/image69.jp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4.svg"/><Relationship Id="rId5" Type="http://schemas.openxmlformats.org/officeDocument/2006/relationships/image" Target="../media/image2.svg"/><Relationship Id="rId10" Type="http://schemas.openxmlformats.org/officeDocument/2006/relationships/image" Target="../media/image53.png"/><Relationship Id="rId4" Type="http://schemas.openxmlformats.org/officeDocument/2006/relationships/image" Target="../media/image1.png"/><Relationship Id="rId9" Type="http://schemas.openxmlformats.org/officeDocument/2006/relationships/image" Target="../media/image50.sv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4.svg"/><Relationship Id="rId3" Type="http://schemas.openxmlformats.org/officeDocument/2006/relationships/image" Target="../media/image11.svg"/><Relationship Id="rId7" Type="http://schemas.openxmlformats.org/officeDocument/2006/relationships/image" Target="../media/image2.svg"/><Relationship Id="rId12" Type="http://schemas.openxmlformats.org/officeDocument/2006/relationships/image" Target="../media/image5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50.svg"/><Relationship Id="rId5" Type="http://schemas.openxmlformats.org/officeDocument/2006/relationships/image" Target="../media/image17.svg"/><Relationship Id="rId10" Type="http://schemas.openxmlformats.org/officeDocument/2006/relationships/image" Target="../media/image49.png"/><Relationship Id="rId4" Type="http://schemas.openxmlformats.org/officeDocument/2006/relationships/image" Target="../media/image16.png"/><Relationship Id="rId9" Type="http://schemas.openxmlformats.org/officeDocument/2006/relationships/image" Target="../media/image48.svg"/><Relationship Id="rId14" Type="http://schemas.openxmlformats.org/officeDocument/2006/relationships/image" Target="../media/image71.jp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72.jpeg"/><Relationship Id="rId7" Type="http://schemas.openxmlformats.org/officeDocument/2006/relationships/image" Target="../media/image59.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76.svg"/><Relationship Id="rId5" Type="http://schemas.openxmlformats.org/officeDocument/2006/relationships/image" Target="../media/image54.svg"/><Relationship Id="rId10" Type="http://schemas.openxmlformats.org/officeDocument/2006/relationships/image" Target="../media/image75.png"/><Relationship Id="rId4" Type="http://schemas.openxmlformats.org/officeDocument/2006/relationships/image" Target="../media/image53.png"/><Relationship Id="rId9" Type="http://schemas.openxmlformats.org/officeDocument/2006/relationships/image" Target="../media/image74.svg"/></Relationships>
</file>

<file path=ppt/slides/_rels/slide4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776329" y="580047"/>
            <a:ext cx="5482971" cy="902337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4"/>
            <a:stretch>
              <a:fillRect l="-4822" r="-4822"/>
            </a:stretch>
          </a:blipFill>
        </p:spPr>
      </p:sp>
      <p:grpSp>
        <p:nvGrpSpPr>
          <p:cNvPr id="7" name="Group 7"/>
          <p:cNvGrpSpPr/>
          <p:nvPr/>
        </p:nvGrpSpPr>
        <p:grpSpPr>
          <a:xfrm>
            <a:off x="-1543050" y="-558218"/>
            <a:ext cx="3086100" cy="11299900"/>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227773" y="4163622"/>
            <a:ext cx="110236" cy="2818996"/>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1752928" y="2876181"/>
            <a:ext cx="8692832" cy="569172"/>
            <a:chOff x="0" y="0"/>
            <a:chExt cx="2074857" cy="135853"/>
          </a:xfrm>
        </p:grpSpPr>
        <p:sp>
          <p:nvSpPr>
            <p:cNvPr id="14" name="Freeform 14"/>
            <p:cNvSpPr/>
            <p:nvPr/>
          </p:nvSpPr>
          <p:spPr>
            <a:xfrm>
              <a:off x="0" y="0"/>
              <a:ext cx="2074857" cy="135853"/>
            </a:xfrm>
            <a:custGeom>
              <a:avLst/>
              <a:gdLst/>
              <a:ahLst/>
              <a:cxnLst/>
              <a:rect l="l" t="t" r="r" b="b"/>
              <a:pathLst>
                <a:path w="2074857" h="135853">
                  <a:moveTo>
                    <a:pt x="16031" y="0"/>
                  </a:moveTo>
                  <a:lnTo>
                    <a:pt x="2058826" y="0"/>
                  </a:lnTo>
                  <a:cubicBezTo>
                    <a:pt x="2063078" y="0"/>
                    <a:pt x="2067155" y="1689"/>
                    <a:pt x="2070161" y="4695"/>
                  </a:cubicBezTo>
                  <a:cubicBezTo>
                    <a:pt x="2073168" y="7702"/>
                    <a:pt x="2074857" y="11779"/>
                    <a:pt x="2074857" y="16031"/>
                  </a:cubicBezTo>
                  <a:lnTo>
                    <a:pt x="2074857" y="119822"/>
                  </a:lnTo>
                  <a:cubicBezTo>
                    <a:pt x="2074857" y="124074"/>
                    <a:pt x="2073168" y="128152"/>
                    <a:pt x="2070161" y="131158"/>
                  </a:cubicBezTo>
                  <a:cubicBezTo>
                    <a:pt x="2067155" y="134164"/>
                    <a:pt x="2063078" y="135853"/>
                    <a:pt x="2058826" y="135853"/>
                  </a:cubicBezTo>
                  <a:lnTo>
                    <a:pt x="16031" y="135853"/>
                  </a:lnTo>
                  <a:cubicBezTo>
                    <a:pt x="11779" y="135853"/>
                    <a:pt x="7702" y="134164"/>
                    <a:pt x="4695" y="131158"/>
                  </a:cubicBezTo>
                  <a:cubicBezTo>
                    <a:pt x="1689" y="128152"/>
                    <a:pt x="0" y="124074"/>
                    <a:pt x="0" y="119822"/>
                  </a:cubicBezTo>
                  <a:lnTo>
                    <a:pt x="0" y="16031"/>
                  </a:lnTo>
                  <a:cubicBezTo>
                    <a:pt x="0" y="11779"/>
                    <a:pt x="1689" y="7702"/>
                    <a:pt x="4695" y="4695"/>
                  </a:cubicBezTo>
                  <a:cubicBezTo>
                    <a:pt x="7702" y="1689"/>
                    <a:pt x="11779" y="0"/>
                    <a:pt x="16031" y="0"/>
                  </a:cubicBezTo>
                  <a:close/>
                </a:path>
              </a:pathLst>
            </a:custGeom>
            <a:solidFill>
              <a:srgbClr val="1C5739"/>
            </a:solidFill>
          </p:spPr>
        </p:sp>
        <p:sp>
          <p:nvSpPr>
            <p:cNvPr id="15" name="TextBox 15"/>
            <p:cNvSpPr txBox="1"/>
            <p:nvPr/>
          </p:nvSpPr>
          <p:spPr>
            <a:xfrm>
              <a:off x="0" y="-19050"/>
              <a:ext cx="812800" cy="831850"/>
            </a:xfrm>
            <a:prstGeom prst="rect">
              <a:avLst/>
            </a:prstGeom>
          </p:spPr>
          <p:txBody>
            <a:bodyPr lIns="56055" tIns="56055" rIns="56055" bIns="56055" rtlCol="0" anchor="ctr"/>
            <a:lstStyle/>
            <a:p>
              <a:pPr algn="ctr">
                <a:lnSpc>
                  <a:spcPts val="3120"/>
                </a:lnSpc>
              </a:pPr>
              <a:r>
                <a:rPr lang="en-US" sz="2400">
                  <a:solidFill>
                    <a:srgbClr val="FFFFFF"/>
                  </a:solidFill>
                  <a:latin typeface="Montserrat Light Bold"/>
                </a:rPr>
                <a:t>QUY TRÌNH VÀ CÔNG CỤ PHÁT TRIỂN PHẦN MỀM</a:t>
              </a:r>
            </a:p>
          </p:txBody>
        </p:sp>
      </p:grpSp>
      <p:sp>
        <p:nvSpPr>
          <p:cNvPr id="16" name="TextBox 16"/>
          <p:cNvSpPr txBox="1"/>
          <p:nvPr/>
        </p:nvSpPr>
        <p:spPr>
          <a:xfrm>
            <a:off x="1752928" y="7034551"/>
            <a:ext cx="8553855" cy="498104"/>
          </a:xfrm>
          <a:prstGeom prst="rect">
            <a:avLst/>
          </a:prstGeom>
        </p:spPr>
        <p:txBody>
          <a:bodyPr lIns="0" tIns="0" rIns="0" bIns="0" rtlCol="0" anchor="t">
            <a:spAutoFit/>
          </a:bodyPr>
          <a:lstStyle/>
          <a:p>
            <a:pPr>
              <a:lnSpc>
                <a:spcPts val="4045"/>
              </a:lnSpc>
            </a:pPr>
            <a:r>
              <a:rPr lang="en-US" sz="2889" spc="144">
                <a:solidFill>
                  <a:srgbClr val="1C5739"/>
                </a:solidFill>
                <a:latin typeface="Open Sauce"/>
              </a:rPr>
              <a:t>Giảng Viên: Nguyễn Văn Cường</a:t>
            </a:r>
          </a:p>
        </p:txBody>
      </p:sp>
      <p:sp>
        <p:nvSpPr>
          <p:cNvPr id="17" name="TextBox 17"/>
          <p:cNvSpPr txBox="1"/>
          <p:nvPr/>
        </p:nvSpPr>
        <p:spPr>
          <a:xfrm>
            <a:off x="1752928" y="4069570"/>
            <a:ext cx="10756200" cy="3059877"/>
          </a:xfrm>
          <a:prstGeom prst="rect">
            <a:avLst/>
          </a:prstGeom>
        </p:spPr>
        <p:txBody>
          <a:bodyPr lIns="0" tIns="0" rIns="0" bIns="0" rtlCol="0" anchor="t">
            <a:spAutoFit/>
          </a:bodyPr>
          <a:lstStyle/>
          <a:p>
            <a:pPr>
              <a:lnSpc>
                <a:spcPts val="11813"/>
              </a:lnSpc>
            </a:pPr>
            <a:r>
              <a:rPr lang="vi-VN" sz="12306" dirty="0">
                <a:solidFill>
                  <a:srgbClr val="1C5739"/>
                </a:solidFill>
                <a:latin typeface="Codec Pro ExtraBold"/>
              </a:rPr>
              <a:t>Tìm hiểu về GIT</a:t>
            </a:r>
            <a:endParaRPr lang="en-US" sz="12306" dirty="0">
              <a:solidFill>
                <a:srgbClr val="1C5739"/>
              </a:solidFill>
              <a:latin typeface="Codec Pro ExtraBold"/>
            </a:endParaRPr>
          </a:p>
        </p:txBody>
      </p:sp>
      <p:sp>
        <p:nvSpPr>
          <p:cNvPr id="18" name="Freeform 18"/>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2412008" y="1028700"/>
            <a:ext cx="960948" cy="1000625"/>
          </a:xfrm>
          <a:custGeom>
            <a:avLst/>
            <a:gdLst/>
            <a:ahLst/>
            <a:cxnLst/>
            <a:rect l="l" t="t" r="r" b="b"/>
            <a:pathLst>
              <a:path w="960948" h="1000625">
                <a:moveTo>
                  <a:pt x="0" y="0"/>
                </a:moveTo>
                <a:lnTo>
                  <a:pt x="960948" y="0"/>
                </a:lnTo>
                <a:lnTo>
                  <a:pt x="960948" y="1000625"/>
                </a:lnTo>
                <a:lnTo>
                  <a:pt x="0" y="10006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1752928" y="1991225"/>
            <a:ext cx="2279109" cy="355990"/>
          </a:xfrm>
          <a:prstGeom prst="rect">
            <a:avLst/>
          </a:prstGeom>
        </p:spPr>
        <p:txBody>
          <a:bodyPr lIns="0" tIns="0" rIns="0" bIns="0" rtlCol="0" anchor="t">
            <a:spAutoFit/>
          </a:bodyPr>
          <a:lstStyle/>
          <a:p>
            <a:pPr algn="ctr">
              <a:lnSpc>
                <a:spcPts val="2953"/>
              </a:lnSpc>
            </a:pPr>
            <a:r>
              <a:rPr lang="en-US" sz="2109" spc="105">
                <a:solidFill>
                  <a:srgbClr val="1C5739"/>
                </a:solidFill>
                <a:latin typeface="Open Sauce"/>
              </a:rPr>
              <a:t>Nhóm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262642" y="-3904566"/>
            <a:ext cx="8637895" cy="8637895"/>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324380" y="121480"/>
            <a:ext cx="5605439" cy="2137410"/>
          </a:xfrm>
          <a:prstGeom prst="rect">
            <a:avLst/>
          </a:prstGeom>
        </p:spPr>
        <p:txBody>
          <a:bodyPr lIns="0" tIns="0" rIns="0" bIns="0" rtlCol="0" anchor="t">
            <a:spAutoFit/>
          </a:bodyPr>
          <a:lstStyle/>
          <a:p>
            <a:pPr>
              <a:lnSpc>
                <a:spcPts val="5519"/>
              </a:lnSpc>
            </a:pPr>
            <a:r>
              <a:rPr lang="en-US" sz="3999" spc="391">
                <a:solidFill>
                  <a:srgbClr val="FFFFFF"/>
                </a:solidFill>
                <a:latin typeface="Codec Pro ExtraBold"/>
              </a:rPr>
              <a:t>2.Cách thức hoạt động của GIT</a:t>
            </a:r>
          </a:p>
          <a:p>
            <a:pPr marL="0" lvl="0" indent="0" algn="l">
              <a:lnSpc>
                <a:spcPts val="5519"/>
              </a:lnSpc>
              <a:spcBef>
                <a:spcPct val="0"/>
              </a:spcBef>
            </a:pPr>
            <a:endParaRPr lang="en-US" sz="3999" spc="391">
              <a:solidFill>
                <a:srgbClr val="FFFFFF"/>
              </a:solidFill>
              <a:latin typeface="Codec Pro ExtraBold"/>
            </a:endParaRPr>
          </a:p>
        </p:txBody>
      </p:sp>
      <p:grpSp>
        <p:nvGrpSpPr>
          <p:cNvPr id="11" name="Group 11"/>
          <p:cNvGrpSpPr/>
          <p:nvPr/>
        </p:nvGrpSpPr>
        <p:grpSpPr>
          <a:xfrm>
            <a:off x="3644278" y="4155016"/>
            <a:ext cx="12643142" cy="1910409"/>
            <a:chOff x="0" y="0"/>
            <a:chExt cx="16857522" cy="2547212"/>
          </a:xfrm>
        </p:grpSpPr>
        <p:grpSp>
          <p:nvGrpSpPr>
            <p:cNvPr id="12" name="Group 12"/>
            <p:cNvGrpSpPr/>
            <p:nvPr/>
          </p:nvGrpSpPr>
          <p:grpSpPr>
            <a:xfrm>
              <a:off x="1473904" y="0"/>
              <a:ext cx="1552821" cy="2547212"/>
              <a:chOff x="0" y="0"/>
              <a:chExt cx="1451520" cy="2381040"/>
            </a:xfrm>
          </p:grpSpPr>
          <p:sp>
            <p:nvSpPr>
              <p:cNvPr id="13" name="Freeform 13"/>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4" name="Group 14"/>
            <p:cNvGrpSpPr/>
            <p:nvPr/>
          </p:nvGrpSpPr>
          <p:grpSpPr>
            <a:xfrm>
              <a:off x="1661074" y="870381"/>
              <a:ext cx="434420" cy="807220"/>
              <a:chOff x="0" y="0"/>
              <a:chExt cx="406080" cy="754560"/>
            </a:xfrm>
          </p:grpSpPr>
          <p:sp>
            <p:nvSpPr>
              <p:cNvPr id="15" name="Freeform 15"/>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16" name="Group 16"/>
            <p:cNvGrpSpPr/>
            <p:nvPr/>
          </p:nvGrpSpPr>
          <p:grpSpPr>
            <a:xfrm>
              <a:off x="2069306" y="236466"/>
              <a:ext cx="14788217" cy="2050401"/>
              <a:chOff x="0" y="0"/>
              <a:chExt cx="13823482" cy="1916640"/>
            </a:xfrm>
          </p:grpSpPr>
          <p:sp>
            <p:nvSpPr>
              <p:cNvPr id="17" name="Freeform 17"/>
              <p:cNvSpPr/>
              <p:nvPr/>
            </p:nvSpPr>
            <p:spPr>
              <a:xfrm>
                <a:off x="0" y="0"/>
                <a:ext cx="13880393" cy="1963166"/>
              </a:xfrm>
              <a:custGeom>
                <a:avLst/>
                <a:gdLst/>
                <a:ahLst/>
                <a:cxnLst/>
                <a:rect l="l" t="t" r="r" b="b"/>
                <a:pathLst>
                  <a:path w="13880393" h="1963166">
                    <a:moveTo>
                      <a:pt x="12118932" y="0"/>
                    </a:moveTo>
                    <a:lnTo>
                      <a:pt x="0" y="0"/>
                    </a:lnTo>
                    <a:lnTo>
                      <a:pt x="1570545" y="837565"/>
                    </a:lnTo>
                    <a:cubicBezTo>
                      <a:pt x="1644585" y="877062"/>
                      <a:pt x="1682676" y="929386"/>
                      <a:pt x="1682676" y="981583"/>
                    </a:cubicBezTo>
                    <a:cubicBezTo>
                      <a:pt x="1682676" y="1033780"/>
                      <a:pt x="1645775" y="1085596"/>
                      <a:pt x="1570545" y="1125601"/>
                    </a:cubicBezTo>
                    <a:lnTo>
                      <a:pt x="1190" y="1963166"/>
                    </a:lnTo>
                    <a:lnTo>
                      <a:pt x="12117980" y="1963166"/>
                    </a:lnTo>
                    <a:lnTo>
                      <a:pt x="13880393" y="981583"/>
                    </a:lnTo>
                    <a:lnTo>
                      <a:pt x="12118932" y="0"/>
                    </a:lnTo>
                    <a:close/>
                  </a:path>
                </a:pathLst>
              </a:custGeom>
              <a:solidFill>
                <a:srgbClr val="1C5739"/>
              </a:solidFill>
            </p:spPr>
          </p:sp>
        </p:grpSp>
        <p:sp>
          <p:nvSpPr>
            <p:cNvPr id="18" name="Freeform 18"/>
            <p:cNvSpPr/>
            <p:nvPr/>
          </p:nvSpPr>
          <p:spPr>
            <a:xfrm>
              <a:off x="3606066" y="655994"/>
              <a:ext cx="1238407" cy="1195626"/>
            </a:xfrm>
            <a:custGeom>
              <a:avLst/>
              <a:gdLst/>
              <a:ahLst/>
              <a:cxnLst/>
              <a:rect l="l" t="t" r="r" b="b"/>
              <a:pathLst>
                <a:path w="1238407" h="1195626">
                  <a:moveTo>
                    <a:pt x="0" y="0"/>
                  </a:moveTo>
                  <a:lnTo>
                    <a:pt x="1238408" y="0"/>
                  </a:lnTo>
                  <a:lnTo>
                    <a:pt x="1238408" y="1195626"/>
                  </a:lnTo>
                  <a:lnTo>
                    <a:pt x="0" y="1195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5017066" y="636944"/>
              <a:ext cx="10926748" cy="1147826"/>
            </a:xfrm>
            <a:prstGeom prst="rect">
              <a:avLst/>
            </a:prstGeom>
          </p:spPr>
          <p:txBody>
            <a:bodyPr lIns="0" tIns="0" rIns="0" bIns="0" rtlCol="0" anchor="t">
              <a:spAutoFit/>
            </a:bodyPr>
            <a:lstStyle/>
            <a:p>
              <a:pPr marL="0" lvl="0" indent="0" algn="l">
                <a:lnSpc>
                  <a:spcPts val="1793"/>
                </a:lnSpc>
                <a:spcBef>
                  <a:spcPct val="0"/>
                </a:spcBef>
              </a:pPr>
              <a:r>
                <a:rPr lang="en-US" sz="1299" spc="127">
                  <a:solidFill>
                    <a:srgbClr val="FFFFFF"/>
                  </a:solidFill>
                  <a:latin typeface="Open Sauce"/>
                </a:rPr>
                <a:t>Git xử lý các nhánh (branches) một cách mạnh mẽ và dễ dàng. Người dùng có thể tạo và chuyển đổi giữa các nhánh một cách linh hoạt, cho phép làm việc đồng thời trên nhiều tính năng hoặc sửa lỗi khác nhau. Git cũng có khả năng hợp nhất (merge) các nhánh một cách thông minh và giải quyết xung đột một cách hiệu quả.</a:t>
              </a:r>
            </a:p>
          </p:txBody>
        </p:sp>
        <p:sp>
          <p:nvSpPr>
            <p:cNvPr id="20" name="TextBox 20"/>
            <p:cNvSpPr txBox="1"/>
            <p:nvPr/>
          </p:nvSpPr>
          <p:spPr>
            <a:xfrm>
              <a:off x="0" y="313871"/>
              <a:ext cx="1306041" cy="1844040"/>
            </a:xfrm>
            <a:prstGeom prst="rect">
              <a:avLst/>
            </a:prstGeom>
          </p:spPr>
          <p:txBody>
            <a:bodyPr lIns="0" tIns="0" rIns="0" bIns="0" rtlCol="0" anchor="t">
              <a:spAutoFit/>
            </a:bodyPr>
            <a:lstStyle/>
            <a:p>
              <a:pPr marL="0" lvl="0" indent="0" algn="ctr">
                <a:lnSpc>
                  <a:spcPts val="2759"/>
                </a:lnSpc>
                <a:spcBef>
                  <a:spcPct val="0"/>
                </a:spcBef>
              </a:pPr>
              <a:r>
                <a:rPr lang="en-US" sz="1999" spc="195">
                  <a:solidFill>
                    <a:srgbClr val="231F20"/>
                  </a:solidFill>
                  <a:latin typeface="Codec Pro ExtraBold"/>
                </a:rPr>
                <a:t>Tách nhánh &amp; hợp nhất</a:t>
              </a:r>
            </a:p>
          </p:txBody>
        </p:sp>
      </p:grpSp>
      <p:grpSp>
        <p:nvGrpSpPr>
          <p:cNvPr id="21" name="Group 21"/>
          <p:cNvGrpSpPr/>
          <p:nvPr/>
        </p:nvGrpSpPr>
        <p:grpSpPr>
          <a:xfrm>
            <a:off x="6591289" y="2258890"/>
            <a:ext cx="11339228" cy="1910409"/>
            <a:chOff x="0" y="0"/>
            <a:chExt cx="15118971" cy="2547212"/>
          </a:xfrm>
        </p:grpSpPr>
        <p:grpSp>
          <p:nvGrpSpPr>
            <p:cNvPr id="22" name="Group 22"/>
            <p:cNvGrpSpPr/>
            <p:nvPr/>
          </p:nvGrpSpPr>
          <p:grpSpPr>
            <a:xfrm>
              <a:off x="12151379" y="0"/>
              <a:ext cx="1553591" cy="2547212"/>
              <a:chOff x="0" y="0"/>
              <a:chExt cx="1452240" cy="2381040"/>
            </a:xfrm>
          </p:grpSpPr>
          <p:sp>
            <p:nvSpPr>
              <p:cNvPr id="23" name="Freeform 23"/>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24" name="Group 24"/>
            <p:cNvGrpSpPr/>
            <p:nvPr/>
          </p:nvGrpSpPr>
          <p:grpSpPr>
            <a:xfrm>
              <a:off x="13067975" y="1232432"/>
              <a:ext cx="434420" cy="807220"/>
              <a:chOff x="0" y="0"/>
              <a:chExt cx="406080" cy="754560"/>
            </a:xfrm>
          </p:grpSpPr>
          <p:sp>
            <p:nvSpPr>
              <p:cNvPr id="25" name="Freeform 25"/>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26" name="Group 26"/>
            <p:cNvGrpSpPr/>
            <p:nvPr/>
          </p:nvGrpSpPr>
          <p:grpSpPr>
            <a:xfrm>
              <a:off x="0" y="236466"/>
              <a:ext cx="13051030" cy="2050401"/>
              <a:chOff x="0" y="0"/>
              <a:chExt cx="12199623" cy="1916640"/>
            </a:xfrm>
          </p:grpSpPr>
          <p:sp>
            <p:nvSpPr>
              <p:cNvPr id="27" name="Freeform 27"/>
              <p:cNvSpPr/>
              <p:nvPr/>
            </p:nvSpPr>
            <p:spPr>
              <a:xfrm>
                <a:off x="0" y="0"/>
                <a:ext cx="12257084" cy="1963166"/>
              </a:xfrm>
              <a:custGeom>
                <a:avLst/>
                <a:gdLst/>
                <a:ahLst/>
                <a:cxnLst/>
                <a:rect l="l" t="t" r="r" b="b"/>
                <a:pathLst>
                  <a:path w="12257084" h="1963166">
                    <a:moveTo>
                      <a:pt x="1599312" y="1963166"/>
                    </a:moveTo>
                    <a:lnTo>
                      <a:pt x="12257084" y="1963166"/>
                    </a:lnTo>
                    <a:lnTo>
                      <a:pt x="10908505" y="1125601"/>
                    </a:lnTo>
                    <a:cubicBezTo>
                      <a:pt x="10843189" y="1086104"/>
                      <a:pt x="10809586" y="1033780"/>
                      <a:pt x="10809586" y="981583"/>
                    </a:cubicBezTo>
                    <a:cubicBezTo>
                      <a:pt x="10809586" y="929386"/>
                      <a:pt x="10842349" y="877570"/>
                      <a:pt x="10908505" y="837565"/>
                    </a:cubicBezTo>
                    <a:lnTo>
                      <a:pt x="12256575" y="0"/>
                    </a:lnTo>
                    <a:lnTo>
                      <a:pt x="1599312" y="0"/>
                    </a:lnTo>
                    <a:lnTo>
                      <a:pt x="0" y="980948"/>
                    </a:lnTo>
                    <a:lnTo>
                      <a:pt x="1599312" y="1963039"/>
                    </a:lnTo>
                    <a:close/>
                  </a:path>
                </a:pathLst>
              </a:custGeom>
              <a:solidFill>
                <a:srgbClr val="397D5A"/>
              </a:solidFill>
            </p:spPr>
          </p:sp>
        </p:grpSp>
        <p:sp>
          <p:nvSpPr>
            <p:cNvPr id="28" name="Freeform 28"/>
            <p:cNvSpPr/>
            <p:nvPr/>
          </p:nvSpPr>
          <p:spPr>
            <a:xfrm>
              <a:off x="10785317" y="486254"/>
              <a:ext cx="1301362" cy="1428641"/>
            </a:xfrm>
            <a:custGeom>
              <a:avLst/>
              <a:gdLst/>
              <a:ahLst/>
              <a:cxnLst/>
              <a:rect l="l" t="t" r="r" b="b"/>
              <a:pathLst>
                <a:path w="1301362" h="1428641">
                  <a:moveTo>
                    <a:pt x="0" y="0"/>
                  </a:moveTo>
                  <a:lnTo>
                    <a:pt x="1301361" y="0"/>
                  </a:lnTo>
                  <a:lnTo>
                    <a:pt x="1301361" y="1428641"/>
                  </a:lnTo>
                  <a:lnTo>
                    <a:pt x="0" y="1428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13704970" y="740781"/>
              <a:ext cx="1414000" cy="1276743"/>
            </a:xfrm>
            <a:prstGeom prst="rect">
              <a:avLst/>
            </a:prstGeom>
          </p:spPr>
          <p:txBody>
            <a:bodyPr lIns="0" tIns="0" rIns="0" bIns="0" rtlCol="0" anchor="t">
              <a:spAutoFit/>
            </a:bodyPr>
            <a:lstStyle/>
            <a:p>
              <a:pPr marL="0" lvl="0" indent="0" algn="ctr">
                <a:lnSpc>
                  <a:spcPts val="3780"/>
                </a:lnSpc>
                <a:spcBef>
                  <a:spcPct val="0"/>
                </a:spcBef>
              </a:pPr>
              <a:r>
                <a:rPr lang="en-US" sz="2739" spc="268">
                  <a:solidFill>
                    <a:srgbClr val="231F20"/>
                  </a:solidFill>
                  <a:latin typeface="Codec Pro ExtraBold"/>
                </a:rPr>
                <a:t>Lưu Trữ</a:t>
              </a:r>
            </a:p>
          </p:txBody>
        </p:sp>
        <p:sp>
          <p:nvSpPr>
            <p:cNvPr id="30" name="TextBox 30"/>
            <p:cNvSpPr txBox="1"/>
            <p:nvPr/>
          </p:nvSpPr>
          <p:spPr>
            <a:xfrm>
              <a:off x="1840641" y="512003"/>
              <a:ext cx="8751827" cy="1439926"/>
            </a:xfrm>
            <a:prstGeom prst="rect">
              <a:avLst/>
            </a:prstGeom>
          </p:spPr>
          <p:txBody>
            <a:bodyPr lIns="0" tIns="0" rIns="0" bIns="0" rtlCol="0" anchor="t">
              <a:spAutoFit/>
            </a:bodyPr>
            <a:lstStyle/>
            <a:p>
              <a:pPr marL="0" lvl="0" indent="0" algn="r">
                <a:lnSpc>
                  <a:spcPts val="1793"/>
                </a:lnSpc>
                <a:spcBef>
                  <a:spcPct val="0"/>
                </a:spcBef>
              </a:pPr>
              <a:r>
                <a:rPr lang="en-US" sz="1299" spc="127">
                  <a:solidFill>
                    <a:srgbClr val="FFFFFF"/>
                  </a:solidFill>
                  <a:latin typeface="Open Sauce"/>
                </a:rPr>
                <a:t>Git lưu trữ dữ liệu theo cách khác so với hệ thống VCS thông thường. Git lưu trữ dữ liệu như một loạt các thay đổi liên kết (snapshots) thay vì lưu trữ các phiên bản riêng lẻ. Điều này giúp cho việc xử lý các hoạt động như commit, merge và tìm kiếm lịch sử nhanh chóng và hiệu quả hơn.</a:t>
              </a:r>
            </a:p>
          </p:txBody>
        </p:sp>
      </p:grpSp>
      <p:grpSp>
        <p:nvGrpSpPr>
          <p:cNvPr id="31" name="Group 31"/>
          <p:cNvGrpSpPr/>
          <p:nvPr/>
        </p:nvGrpSpPr>
        <p:grpSpPr>
          <a:xfrm>
            <a:off x="2947286" y="6160675"/>
            <a:ext cx="12893218" cy="1910409"/>
            <a:chOff x="0" y="0"/>
            <a:chExt cx="17190957" cy="2547212"/>
          </a:xfrm>
        </p:grpSpPr>
        <p:grpSp>
          <p:nvGrpSpPr>
            <p:cNvPr id="32" name="Group 32"/>
            <p:cNvGrpSpPr/>
            <p:nvPr/>
          </p:nvGrpSpPr>
          <p:grpSpPr>
            <a:xfrm>
              <a:off x="14331325" y="0"/>
              <a:ext cx="1553591" cy="2547212"/>
              <a:chOff x="0" y="0"/>
              <a:chExt cx="1452240" cy="2381040"/>
            </a:xfrm>
          </p:grpSpPr>
          <p:sp>
            <p:nvSpPr>
              <p:cNvPr id="33" name="Freeform 33"/>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34" name="Group 34"/>
            <p:cNvGrpSpPr/>
            <p:nvPr/>
          </p:nvGrpSpPr>
          <p:grpSpPr>
            <a:xfrm>
              <a:off x="15247921" y="870381"/>
              <a:ext cx="434420" cy="807220"/>
              <a:chOff x="0" y="0"/>
              <a:chExt cx="406080" cy="754560"/>
            </a:xfrm>
          </p:grpSpPr>
          <p:sp>
            <p:nvSpPr>
              <p:cNvPr id="35" name="Freeform 35"/>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36" name="Group 36"/>
            <p:cNvGrpSpPr/>
            <p:nvPr/>
          </p:nvGrpSpPr>
          <p:grpSpPr>
            <a:xfrm>
              <a:off x="0" y="236466"/>
              <a:ext cx="15230976" cy="2050401"/>
              <a:chOff x="0" y="0"/>
              <a:chExt cx="14237357" cy="1916640"/>
            </a:xfrm>
          </p:grpSpPr>
          <p:sp>
            <p:nvSpPr>
              <p:cNvPr id="37" name="Freeform 37"/>
              <p:cNvSpPr/>
              <p:nvPr/>
            </p:nvSpPr>
            <p:spPr>
              <a:xfrm>
                <a:off x="0" y="0"/>
                <a:ext cx="14294817" cy="1963166"/>
              </a:xfrm>
              <a:custGeom>
                <a:avLst/>
                <a:gdLst/>
                <a:ahLst/>
                <a:cxnLst/>
                <a:rect l="l" t="t" r="r" b="b"/>
                <a:pathLst>
                  <a:path w="14294817" h="1963166">
                    <a:moveTo>
                      <a:pt x="1866449" y="1963166"/>
                    </a:moveTo>
                    <a:lnTo>
                      <a:pt x="14294817" y="1963166"/>
                    </a:lnTo>
                    <a:lnTo>
                      <a:pt x="12730581" y="1125601"/>
                    </a:lnTo>
                    <a:cubicBezTo>
                      <a:pt x="12654354" y="1086104"/>
                      <a:pt x="12615138" y="1033780"/>
                      <a:pt x="12615138" y="981583"/>
                    </a:cubicBezTo>
                    <a:cubicBezTo>
                      <a:pt x="12615138" y="929386"/>
                      <a:pt x="12653373" y="877570"/>
                      <a:pt x="12730581" y="837565"/>
                    </a:cubicBezTo>
                    <a:lnTo>
                      <a:pt x="14294309" y="0"/>
                    </a:lnTo>
                    <a:lnTo>
                      <a:pt x="1866449" y="0"/>
                    </a:lnTo>
                    <a:lnTo>
                      <a:pt x="0" y="980948"/>
                    </a:lnTo>
                    <a:lnTo>
                      <a:pt x="1866449" y="1963039"/>
                    </a:lnTo>
                    <a:close/>
                  </a:path>
                </a:pathLst>
              </a:custGeom>
              <a:solidFill>
                <a:srgbClr val="397D5A"/>
              </a:solidFill>
            </p:spPr>
          </p:sp>
        </p:grpSp>
        <p:sp>
          <p:nvSpPr>
            <p:cNvPr id="38" name="Freeform 38"/>
            <p:cNvSpPr/>
            <p:nvPr/>
          </p:nvSpPr>
          <p:spPr>
            <a:xfrm>
              <a:off x="12449073" y="676869"/>
              <a:ext cx="1169596" cy="1169596"/>
            </a:xfrm>
            <a:custGeom>
              <a:avLst/>
              <a:gdLst/>
              <a:ahLst/>
              <a:cxnLst/>
              <a:rect l="l" t="t" r="r" b="b"/>
              <a:pathLst>
                <a:path w="1169596" h="1169596">
                  <a:moveTo>
                    <a:pt x="0" y="0"/>
                  </a:moveTo>
                  <a:lnTo>
                    <a:pt x="1169596" y="0"/>
                  </a:lnTo>
                  <a:lnTo>
                    <a:pt x="1169596" y="1169596"/>
                  </a:lnTo>
                  <a:lnTo>
                    <a:pt x="0" y="1169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9" name="TextBox 39"/>
            <p:cNvSpPr txBox="1"/>
            <p:nvPr/>
          </p:nvSpPr>
          <p:spPr>
            <a:xfrm>
              <a:off x="15884917" y="542086"/>
              <a:ext cx="1306041" cy="1386840"/>
            </a:xfrm>
            <a:prstGeom prst="rect">
              <a:avLst/>
            </a:prstGeom>
          </p:spPr>
          <p:txBody>
            <a:bodyPr lIns="0" tIns="0" rIns="0" bIns="0" rtlCol="0" anchor="t">
              <a:spAutoFit/>
            </a:bodyPr>
            <a:lstStyle/>
            <a:p>
              <a:pPr marL="0" lvl="0" indent="0" algn="ctr">
                <a:lnSpc>
                  <a:spcPts val="2759"/>
                </a:lnSpc>
                <a:spcBef>
                  <a:spcPct val="0"/>
                </a:spcBef>
              </a:pPr>
              <a:r>
                <a:rPr lang="en-US" sz="1999" spc="195">
                  <a:solidFill>
                    <a:srgbClr val="231F20"/>
                  </a:solidFill>
                  <a:latin typeface="Codec Pro ExtraBold"/>
                </a:rPr>
                <a:t>Nhanh &amp; hiệu quả </a:t>
              </a:r>
            </a:p>
          </p:txBody>
        </p:sp>
        <p:sp>
          <p:nvSpPr>
            <p:cNvPr id="40" name="TextBox 40"/>
            <p:cNvSpPr txBox="1"/>
            <p:nvPr/>
          </p:nvSpPr>
          <p:spPr>
            <a:xfrm>
              <a:off x="2403226" y="760016"/>
              <a:ext cx="9842646" cy="974727"/>
            </a:xfrm>
            <a:prstGeom prst="rect">
              <a:avLst/>
            </a:prstGeom>
          </p:spPr>
          <p:txBody>
            <a:bodyPr lIns="0" tIns="0" rIns="0" bIns="0" rtlCol="0" anchor="t">
              <a:spAutoFit/>
            </a:bodyPr>
            <a:lstStyle/>
            <a:p>
              <a:pPr marL="0" lvl="0" indent="0" algn="r">
                <a:lnSpc>
                  <a:spcPts val="2012"/>
                </a:lnSpc>
                <a:spcBef>
                  <a:spcPct val="0"/>
                </a:spcBef>
              </a:pPr>
              <a:r>
                <a:rPr lang="en-US" sz="1458" spc="142">
                  <a:solidFill>
                    <a:srgbClr val="FFFFFF"/>
                  </a:solidFill>
                  <a:latin typeface="Open Sauce"/>
                </a:rPr>
                <a:t>Git làm việc nhanh hơn với các hoạt động thông thường như commit và xem lịch sử thay đổi. Hệ thống lưu trữ dựa trên các chỉ số (hash), giúp xác định nhanh chóng sự thay đổi và tránh lặp lại dữ liệu.</a:t>
              </a:r>
            </a:p>
          </p:txBody>
        </p:sp>
      </p:grpSp>
      <p:sp>
        <p:nvSpPr>
          <p:cNvPr id="41" name="TextBox 41"/>
          <p:cNvSpPr txBox="1"/>
          <p:nvPr/>
        </p:nvSpPr>
        <p:spPr>
          <a:xfrm>
            <a:off x="0" y="2052743"/>
            <a:ext cx="5623211" cy="1153795"/>
          </a:xfrm>
          <a:prstGeom prst="rect">
            <a:avLst/>
          </a:prstGeom>
        </p:spPr>
        <p:txBody>
          <a:bodyPr lIns="0" tIns="0" rIns="0" bIns="0" rtlCol="0" anchor="t">
            <a:spAutoFit/>
          </a:bodyPr>
          <a:lstStyle/>
          <a:p>
            <a:pPr algn="ctr">
              <a:lnSpc>
                <a:spcPts val="3079"/>
              </a:lnSpc>
            </a:pPr>
            <a:r>
              <a:rPr lang="en-US" sz="2199">
                <a:solidFill>
                  <a:srgbClr val="FFFFFF"/>
                </a:solidFill>
                <a:latin typeface="Noto Serif Display"/>
              </a:rPr>
              <a:t>GIT là một VCS. Tuy nhiên, so với các VCS thông thường, GIT cũng có một số điểm khác biệt quan trọng sau:</a:t>
            </a:r>
          </a:p>
        </p:txBody>
      </p:sp>
      <p:grpSp>
        <p:nvGrpSpPr>
          <p:cNvPr id="42" name="Group 42"/>
          <p:cNvGrpSpPr/>
          <p:nvPr/>
        </p:nvGrpSpPr>
        <p:grpSpPr>
          <a:xfrm>
            <a:off x="7131540" y="348482"/>
            <a:ext cx="10798977" cy="1910409"/>
            <a:chOff x="0" y="0"/>
            <a:chExt cx="14398636" cy="2547212"/>
          </a:xfrm>
        </p:grpSpPr>
        <p:grpSp>
          <p:nvGrpSpPr>
            <p:cNvPr id="43" name="Group 43"/>
            <p:cNvGrpSpPr/>
            <p:nvPr/>
          </p:nvGrpSpPr>
          <p:grpSpPr>
            <a:xfrm>
              <a:off x="1463652" y="0"/>
              <a:ext cx="1552821" cy="2547212"/>
              <a:chOff x="0" y="0"/>
              <a:chExt cx="1451520" cy="2381040"/>
            </a:xfrm>
          </p:grpSpPr>
          <p:sp>
            <p:nvSpPr>
              <p:cNvPr id="44" name="Freeform 4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45"/>
            <p:cNvGrpSpPr/>
            <p:nvPr/>
          </p:nvGrpSpPr>
          <p:grpSpPr>
            <a:xfrm>
              <a:off x="1650823" y="870381"/>
              <a:ext cx="434420" cy="807220"/>
              <a:chOff x="0" y="0"/>
              <a:chExt cx="406080" cy="754560"/>
            </a:xfrm>
          </p:grpSpPr>
          <p:sp>
            <p:nvSpPr>
              <p:cNvPr id="46" name="Freeform 4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47" name="Group 47"/>
            <p:cNvGrpSpPr/>
            <p:nvPr/>
          </p:nvGrpSpPr>
          <p:grpSpPr>
            <a:xfrm>
              <a:off x="2059054" y="236466"/>
              <a:ext cx="12339581" cy="2050401"/>
              <a:chOff x="0" y="0"/>
              <a:chExt cx="11534588" cy="1916640"/>
            </a:xfrm>
          </p:grpSpPr>
          <p:sp>
            <p:nvSpPr>
              <p:cNvPr id="48" name="Freeform 48"/>
              <p:cNvSpPr/>
              <p:nvPr/>
            </p:nvSpPr>
            <p:spPr>
              <a:xfrm>
                <a:off x="0" y="0"/>
                <a:ext cx="11591499" cy="1963166"/>
              </a:xfrm>
              <a:custGeom>
                <a:avLst/>
                <a:gdLst/>
                <a:ahLst/>
                <a:cxnLst/>
                <a:rect l="l" t="t" r="r" b="b"/>
                <a:pathLst>
                  <a:path w="11591499" h="1963166">
                    <a:moveTo>
                      <a:pt x="10112277" y="0"/>
                    </a:moveTo>
                    <a:lnTo>
                      <a:pt x="0" y="0"/>
                    </a:lnTo>
                    <a:lnTo>
                      <a:pt x="1310494" y="837565"/>
                    </a:lnTo>
                    <a:cubicBezTo>
                      <a:pt x="1372274" y="877062"/>
                      <a:pt x="1404058" y="929386"/>
                      <a:pt x="1404058" y="981583"/>
                    </a:cubicBezTo>
                    <a:cubicBezTo>
                      <a:pt x="1404058" y="1033780"/>
                      <a:pt x="1373267" y="1085596"/>
                      <a:pt x="1310494" y="1125601"/>
                    </a:cubicBezTo>
                    <a:lnTo>
                      <a:pt x="993" y="1963166"/>
                    </a:lnTo>
                    <a:lnTo>
                      <a:pt x="10111483" y="1963166"/>
                    </a:lnTo>
                    <a:lnTo>
                      <a:pt x="11591499" y="981583"/>
                    </a:lnTo>
                    <a:lnTo>
                      <a:pt x="10112277" y="0"/>
                    </a:lnTo>
                    <a:close/>
                  </a:path>
                </a:pathLst>
              </a:custGeom>
              <a:solidFill>
                <a:srgbClr val="1C5739"/>
              </a:solidFill>
            </p:spPr>
          </p:sp>
        </p:grpSp>
        <p:sp>
          <p:nvSpPr>
            <p:cNvPr id="49" name="TextBox 49"/>
            <p:cNvSpPr txBox="1"/>
            <p:nvPr/>
          </p:nvSpPr>
          <p:spPr>
            <a:xfrm>
              <a:off x="4466961" y="462374"/>
              <a:ext cx="9219385" cy="1732026"/>
            </a:xfrm>
            <a:prstGeom prst="rect">
              <a:avLst/>
            </a:prstGeom>
          </p:spPr>
          <p:txBody>
            <a:bodyPr lIns="0" tIns="0" rIns="0" bIns="0" rtlCol="0" anchor="t">
              <a:spAutoFit/>
            </a:bodyPr>
            <a:lstStyle/>
            <a:p>
              <a:pPr>
                <a:lnSpc>
                  <a:spcPts val="1793"/>
                </a:lnSpc>
              </a:pPr>
              <a:r>
                <a:rPr lang="en-US" sz="1299" spc="127">
                  <a:solidFill>
                    <a:srgbClr val="FFFFFF"/>
                  </a:solidFill>
                  <a:latin typeface="Open Sauce"/>
                </a:rPr>
                <a:t>Git là một hệ thống quản lý phiên bản phân tán (DVCS), trong khi hệ thống VCS thông thường thường là tập trung (centralized). Trong Git, mỗi máy tính trong mạng có một bản sao toàn bộ lịch sử thay đổi, không phụ thuộc vào máy chủ trung tâm. Điều này giúp giảm thiểu sự phụ thuộc vào máy chủ duy nhất và cho phép làm việc ngoại tuyến.</a:t>
              </a:r>
            </a:p>
            <a:p>
              <a:pPr marL="0" lvl="0" indent="0" algn="l">
                <a:lnSpc>
                  <a:spcPts val="1793"/>
                </a:lnSpc>
                <a:spcBef>
                  <a:spcPct val="0"/>
                </a:spcBef>
              </a:pPr>
              <a:endParaRPr lang="en-US" sz="1299" spc="127">
                <a:solidFill>
                  <a:srgbClr val="FFFFFF"/>
                </a:solidFill>
                <a:latin typeface="Open Sauce"/>
              </a:endParaRPr>
            </a:p>
          </p:txBody>
        </p:sp>
        <p:sp>
          <p:nvSpPr>
            <p:cNvPr id="50" name="TextBox 50"/>
            <p:cNvSpPr txBox="1"/>
            <p:nvPr/>
          </p:nvSpPr>
          <p:spPr>
            <a:xfrm>
              <a:off x="0" y="784656"/>
              <a:ext cx="1650823" cy="1164465"/>
            </a:xfrm>
            <a:prstGeom prst="rect">
              <a:avLst/>
            </a:prstGeom>
          </p:spPr>
          <p:txBody>
            <a:bodyPr lIns="0" tIns="0" rIns="0" bIns="0" rtlCol="0" anchor="t">
              <a:spAutoFit/>
            </a:bodyPr>
            <a:lstStyle/>
            <a:p>
              <a:pPr marL="0" lvl="0" indent="0" algn="ctr">
                <a:lnSpc>
                  <a:spcPts val="3488"/>
                </a:lnSpc>
                <a:spcBef>
                  <a:spcPct val="0"/>
                </a:spcBef>
              </a:pPr>
              <a:r>
                <a:rPr lang="en-US" sz="2527" spc="247">
                  <a:solidFill>
                    <a:srgbClr val="231F20"/>
                  </a:solidFill>
                  <a:latin typeface="Codec Pro ExtraBold"/>
                </a:rPr>
                <a:t>Phân Tán</a:t>
              </a:r>
            </a:p>
          </p:txBody>
        </p:sp>
        <p:sp>
          <p:nvSpPr>
            <p:cNvPr id="51" name="Freeform 51"/>
            <p:cNvSpPr/>
            <p:nvPr/>
          </p:nvSpPr>
          <p:spPr>
            <a:xfrm>
              <a:off x="2863638" y="545208"/>
              <a:ext cx="1603323" cy="1457567"/>
            </a:xfrm>
            <a:custGeom>
              <a:avLst/>
              <a:gdLst/>
              <a:ahLst/>
              <a:cxnLst/>
              <a:rect l="l" t="t" r="r" b="b"/>
              <a:pathLst>
                <a:path w="1603323" h="1457567">
                  <a:moveTo>
                    <a:pt x="0" y="0"/>
                  </a:moveTo>
                  <a:lnTo>
                    <a:pt x="1603323" y="0"/>
                  </a:lnTo>
                  <a:lnTo>
                    <a:pt x="1603323" y="1457566"/>
                  </a:lnTo>
                  <a:lnTo>
                    <a:pt x="0" y="14575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52" name="TextBox 52"/>
          <p:cNvSpPr txBox="1"/>
          <p:nvPr/>
        </p:nvSpPr>
        <p:spPr>
          <a:xfrm>
            <a:off x="4623809" y="8523526"/>
            <a:ext cx="6914539" cy="865632"/>
          </a:xfrm>
          <a:prstGeom prst="rect">
            <a:avLst/>
          </a:prstGeom>
        </p:spPr>
        <p:txBody>
          <a:bodyPr lIns="0" tIns="0" rIns="0" bIns="0" rtlCol="0" anchor="t">
            <a:spAutoFit/>
          </a:bodyPr>
          <a:lstStyle/>
          <a:p>
            <a:pPr marL="0" lvl="0" indent="0" algn="l">
              <a:lnSpc>
                <a:spcPts val="1793"/>
              </a:lnSpc>
              <a:spcBef>
                <a:spcPct val="0"/>
              </a:spcBef>
            </a:pPr>
            <a:r>
              <a:rPr lang="en-US" sz="1299" spc="127">
                <a:solidFill>
                  <a:srgbClr val="FFFFFF"/>
                </a:solidFill>
                <a:latin typeface="Open Sauce"/>
              </a:rPr>
              <a:t>Một ưu điểm quan trọng của Git là khả năng làm việc ngoại tuyến. Bạn có thể commit, tạo nhánh và thực hiện nhiều hoạt động khác mà không cần kết nối internet. Điều này hữu ích khi bạn không có kết nối mạng hoặc muốn làm việc trong môi trường cô lập.</a:t>
            </a:r>
          </a:p>
        </p:txBody>
      </p:sp>
      <p:grpSp>
        <p:nvGrpSpPr>
          <p:cNvPr id="53" name="Group 53"/>
          <p:cNvGrpSpPr/>
          <p:nvPr/>
        </p:nvGrpSpPr>
        <p:grpSpPr>
          <a:xfrm>
            <a:off x="1191801" y="8056801"/>
            <a:ext cx="11092290" cy="1910409"/>
            <a:chOff x="0" y="0"/>
            <a:chExt cx="14789720" cy="2547212"/>
          </a:xfrm>
        </p:grpSpPr>
        <p:grpSp>
          <p:nvGrpSpPr>
            <p:cNvPr id="54" name="Group 54"/>
            <p:cNvGrpSpPr/>
            <p:nvPr/>
          </p:nvGrpSpPr>
          <p:grpSpPr>
            <a:xfrm>
              <a:off x="1463652" y="0"/>
              <a:ext cx="1552821" cy="2547212"/>
              <a:chOff x="0" y="0"/>
              <a:chExt cx="1451520" cy="2381040"/>
            </a:xfrm>
          </p:grpSpPr>
          <p:sp>
            <p:nvSpPr>
              <p:cNvPr id="55" name="Freeform 55"/>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56" name="Group 56"/>
            <p:cNvGrpSpPr/>
            <p:nvPr/>
          </p:nvGrpSpPr>
          <p:grpSpPr>
            <a:xfrm>
              <a:off x="1650823" y="870381"/>
              <a:ext cx="434420" cy="807220"/>
              <a:chOff x="0" y="0"/>
              <a:chExt cx="406080" cy="754560"/>
            </a:xfrm>
          </p:grpSpPr>
          <p:sp>
            <p:nvSpPr>
              <p:cNvPr id="57" name="Freeform 57"/>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58" name="Group 58"/>
            <p:cNvGrpSpPr/>
            <p:nvPr/>
          </p:nvGrpSpPr>
          <p:grpSpPr>
            <a:xfrm>
              <a:off x="2059054" y="236466"/>
              <a:ext cx="12730666" cy="2050401"/>
              <a:chOff x="0" y="0"/>
              <a:chExt cx="11900159" cy="1916640"/>
            </a:xfrm>
          </p:grpSpPr>
          <p:sp>
            <p:nvSpPr>
              <p:cNvPr id="59" name="Freeform 59"/>
              <p:cNvSpPr/>
              <p:nvPr/>
            </p:nvSpPr>
            <p:spPr>
              <a:xfrm>
                <a:off x="0" y="0"/>
                <a:ext cx="11957070" cy="1963166"/>
              </a:xfrm>
              <a:custGeom>
                <a:avLst/>
                <a:gdLst/>
                <a:ahLst/>
                <a:cxnLst/>
                <a:rect l="l" t="t" r="r" b="b"/>
                <a:pathLst>
                  <a:path w="11957070" h="1963166">
                    <a:moveTo>
                      <a:pt x="10432770" y="0"/>
                    </a:moveTo>
                    <a:lnTo>
                      <a:pt x="0" y="0"/>
                    </a:lnTo>
                    <a:lnTo>
                      <a:pt x="1352028" y="837565"/>
                    </a:lnTo>
                    <a:cubicBezTo>
                      <a:pt x="1415766" y="877062"/>
                      <a:pt x="1448558" y="929386"/>
                      <a:pt x="1448558" y="981583"/>
                    </a:cubicBezTo>
                    <a:cubicBezTo>
                      <a:pt x="1448558" y="1033780"/>
                      <a:pt x="1416791" y="1085596"/>
                      <a:pt x="1352028" y="1125601"/>
                    </a:cubicBezTo>
                    <a:lnTo>
                      <a:pt x="1025" y="1963166"/>
                    </a:lnTo>
                    <a:lnTo>
                      <a:pt x="10431951" y="1963166"/>
                    </a:lnTo>
                    <a:lnTo>
                      <a:pt x="11957070" y="981583"/>
                    </a:lnTo>
                    <a:lnTo>
                      <a:pt x="10432770" y="0"/>
                    </a:lnTo>
                    <a:close/>
                  </a:path>
                </a:pathLst>
              </a:custGeom>
              <a:solidFill>
                <a:srgbClr val="1C5739"/>
              </a:solidFill>
            </p:spPr>
          </p:sp>
        </p:grpSp>
        <p:sp>
          <p:nvSpPr>
            <p:cNvPr id="60" name="Freeform 60"/>
            <p:cNvSpPr/>
            <p:nvPr/>
          </p:nvSpPr>
          <p:spPr>
            <a:xfrm>
              <a:off x="3269970" y="665226"/>
              <a:ext cx="1130112" cy="1345371"/>
            </a:xfrm>
            <a:custGeom>
              <a:avLst/>
              <a:gdLst/>
              <a:ahLst/>
              <a:cxnLst/>
              <a:rect l="l" t="t" r="r" b="b"/>
              <a:pathLst>
                <a:path w="1130112" h="1345371">
                  <a:moveTo>
                    <a:pt x="0" y="0"/>
                  </a:moveTo>
                  <a:lnTo>
                    <a:pt x="1130112" y="0"/>
                  </a:lnTo>
                  <a:lnTo>
                    <a:pt x="1130112" y="1345371"/>
                  </a:lnTo>
                  <a:lnTo>
                    <a:pt x="0" y="13453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1" name="TextBox 61"/>
            <p:cNvSpPr txBox="1"/>
            <p:nvPr/>
          </p:nvSpPr>
          <p:spPr>
            <a:xfrm>
              <a:off x="0" y="377792"/>
              <a:ext cx="1650823" cy="1844040"/>
            </a:xfrm>
            <a:prstGeom prst="rect">
              <a:avLst/>
            </a:prstGeom>
          </p:spPr>
          <p:txBody>
            <a:bodyPr lIns="0" tIns="0" rIns="0" bIns="0" rtlCol="0" anchor="t">
              <a:spAutoFit/>
            </a:bodyPr>
            <a:lstStyle/>
            <a:p>
              <a:pPr marL="0" lvl="0" indent="0" algn="ctr">
                <a:lnSpc>
                  <a:spcPts val="2760"/>
                </a:lnSpc>
                <a:spcBef>
                  <a:spcPct val="0"/>
                </a:spcBef>
              </a:pPr>
              <a:r>
                <a:rPr lang="en-US" sz="2000" spc="196">
                  <a:solidFill>
                    <a:srgbClr val="231F20"/>
                  </a:solidFill>
                  <a:latin typeface="Codec Pro ExtraBold"/>
                </a:rPr>
                <a:t>Làm việc ngoại tuyến </a:t>
              </a:r>
            </a:p>
          </p:txBody>
        </p:sp>
      </p:grpSp>
      <p:sp>
        <p:nvSpPr>
          <p:cNvPr id="62" name="TextBox 62"/>
          <p:cNvSpPr txBox="1"/>
          <p:nvPr/>
        </p:nvSpPr>
        <p:spPr>
          <a:xfrm>
            <a:off x="4431868" y="8583731"/>
            <a:ext cx="7298421" cy="943483"/>
          </a:xfrm>
          <a:prstGeom prst="rect">
            <a:avLst/>
          </a:prstGeom>
        </p:spPr>
        <p:txBody>
          <a:bodyPr lIns="0" tIns="0" rIns="0" bIns="0" rtlCol="0" anchor="t">
            <a:spAutoFit/>
          </a:bodyPr>
          <a:lstStyle/>
          <a:p>
            <a:pPr algn="ctr">
              <a:lnSpc>
                <a:spcPts val="1898"/>
              </a:lnSpc>
              <a:spcBef>
                <a:spcPct val="0"/>
              </a:spcBef>
            </a:pPr>
            <a:r>
              <a:rPr lang="en-US" sz="1460">
                <a:solidFill>
                  <a:srgbClr val="FFFFFF"/>
                </a:solidFill>
                <a:latin typeface="Open Sauce"/>
              </a:rPr>
              <a:t>Một ưu điểm quan trọng của Git là khả năng làm việc ngoại tuyến. Bạn có thể commit, tạo nhánh và thực hiện nhiều hoạt động khác mà không cần kết nối internet. Điều này hữu ích khi bạn không có kết nối mạng hoặc muốn làm việc trong môi trường cô lập.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ppt_x"/>
                                          </p:val>
                                        </p:tav>
                                        <p:tav tm="100000">
                                          <p:val>
                                            <p:strVal val="#ppt_x"/>
                                          </p:val>
                                        </p:tav>
                                      </p:tavLst>
                                    </p:anim>
                                    <p:anim calcmode="lin" valueType="num">
                                      <p:cBhvr additive="base">
                                        <p:cTn id="3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6455544" y="3363604"/>
            <a:ext cx="1088982" cy="1086378"/>
            <a:chOff x="0" y="0"/>
            <a:chExt cx="1451975" cy="1448504"/>
          </a:xfrm>
        </p:grpSpPr>
        <p:grpSp>
          <p:nvGrpSpPr>
            <p:cNvPr id="3" name="Group 3"/>
            <p:cNvGrpSpPr/>
            <p:nvPr/>
          </p:nvGrpSpPr>
          <p:grpSpPr>
            <a:xfrm>
              <a:off x="0" y="0"/>
              <a:ext cx="1451975" cy="1448504"/>
              <a:chOff x="0" y="0"/>
              <a:chExt cx="2409120" cy="2403360"/>
            </a:xfrm>
          </p:grpSpPr>
          <p:sp>
            <p:nvSpPr>
              <p:cNvPr id="4" name="Freeform 4"/>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5" name="Freeform 5"/>
            <p:cNvSpPr/>
            <p:nvPr/>
          </p:nvSpPr>
          <p:spPr>
            <a:xfrm>
              <a:off x="236646" y="294648"/>
              <a:ext cx="972266" cy="850290"/>
            </a:xfrm>
            <a:custGeom>
              <a:avLst/>
              <a:gdLst/>
              <a:ahLst/>
              <a:cxnLst/>
              <a:rect l="l" t="t" r="r" b="b"/>
              <a:pathLst>
                <a:path w="972266" h="850290">
                  <a:moveTo>
                    <a:pt x="0" y="0"/>
                  </a:moveTo>
                  <a:lnTo>
                    <a:pt x="972266" y="0"/>
                  </a:lnTo>
                  <a:lnTo>
                    <a:pt x="972266" y="850290"/>
                  </a:lnTo>
                  <a:lnTo>
                    <a:pt x="0" y="850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6" name="Group 6"/>
          <p:cNvGrpSpPr/>
          <p:nvPr/>
        </p:nvGrpSpPr>
        <p:grpSpPr>
          <a:xfrm>
            <a:off x="16427752" y="0"/>
            <a:ext cx="1116774" cy="1114103"/>
            <a:chOff x="0" y="0"/>
            <a:chExt cx="1489031" cy="1485471"/>
          </a:xfrm>
        </p:grpSpPr>
        <p:grpSp>
          <p:nvGrpSpPr>
            <p:cNvPr id="7" name="Group 7"/>
            <p:cNvGrpSpPr/>
            <p:nvPr/>
          </p:nvGrpSpPr>
          <p:grpSpPr>
            <a:xfrm>
              <a:off x="0" y="0"/>
              <a:ext cx="1489031" cy="1485471"/>
              <a:chOff x="0" y="0"/>
              <a:chExt cx="2409120" cy="2403360"/>
            </a:xfrm>
          </p:grpSpPr>
          <p:sp>
            <p:nvSpPr>
              <p:cNvPr id="8" name="Freeform 8"/>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9" name="Freeform 9"/>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0" name="Group 10"/>
          <p:cNvGrpSpPr/>
          <p:nvPr/>
        </p:nvGrpSpPr>
        <p:grpSpPr>
          <a:xfrm>
            <a:off x="12776209" y="1126295"/>
            <a:ext cx="1135649" cy="1132596"/>
            <a:chOff x="0" y="0"/>
            <a:chExt cx="1514199" cy="1510128"/>
          </a:xfrm>
        </p:grpSpPr>
        <p:grpSp>
          <p:nvGrpSpPr>
            <p:cNvPr id="11" name="Group 11"/>
            <p:cNvGrpSpPr/>
            <p:nvPr/>
          </p:nvGrpSpPr>
          <p:grpSpPr>
            <a:xfrm>
              <a:off x="0" y="0"/>
              <a:ext cx="1514199" cy="1510128"/>
              <a:chOff x="0" y="0"/>
              <a:chExt cx="2409840" cy="2403360"/>
            </a:xfrm>
          </p:grpSpPr>
          <p:sp>
            <p:nvSpPr>
              <p:cNvPr id="12" name="Freeform 12"/>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13" name="Freeform 13"/>
            <p:cNvSpPr/>
            <p:nvPr/>
          </p:nvSpPr>
          <p:spPr>
            <a:xfrm>
              <a:off x="289344" y="312963"/>
              <a:ext cx="959069" cy="871881"/>
            </a:xfrm>
            <a:custGeom>
              <a:avLst/>
              <a:gdLst/>
              <a:ahLst/>
              <a:cxnLst/>
              <a:rect l="l" t="t" r="r" b="b"/>
              <a:pathLst>
                <a:path w="959069" h="871881">
                  <a:moveTo>
                    <a:pt x="0" y="0"/>
                  </a:moveTo>
                  <a:lnTo>
                    <a:pt x="959069" y="0"/>
                  </a:lnTo>
                  <a:lnTo>
                    <a:pt x="959069" y="871881"/>
                  </a:lnTo>
                  <a:lnTo>
                    <a:pt x="0" y="8718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4" name="Group 14"/>
          <p:cNvGrpSpPr/>
          <p:nvPr/>
        </p:nvGrpSpPr>
        <p:grpSpPr>
          <a:xfrm>
            <a:off x="13560991" y="264355"/>
            <a:ext cx="3983535" cy="3982486"/>
            <a:chOff x="0" y="0"/>
            <a:chExt cx="5311380" cy="5309981"/>
          </a:xfrm>
        </p:grpSpPr>
        <p:grpSp>
          <p:nvGrpSpPr>
            <p:cNvPr id="15" name="Group 15"/>
            <p:cNvGrpSpPr/>
            <p:nvPr/>
          </p:nvGrpSpPr>
          <p:grpSpPr>
            <a:xfrm rot="6179896">
              <a:off x="442079" y="440446"/>
              <a:ext cx="4427222" cy="4429088"/>
              <a:chOff x="0" y="0"/>
              <a:chExt cx="6832800" cy="6835680"/>
            </a:xfrm>
          </p:grpSpPr>
          <p:sp>
            <p:nvSpPr>
              <p:cNvPr id="16" name="Freeform 16"/>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7" name="Group 17"/>
            <p:cNvGrpSpPr/>
            <p:nvPr/>
          </p:nvGrpSpPr>
          <p:grpSpPr>
            <a:xfrm rot="6179896">
              <a:off x="4053106" y="4041798"/>
              <a:ext cx="411305" cy="418313"/>
              <a:chOff x="0" y="0"/>
              <a:chExt cx="549360" cy="558720"/>
            </a:xfrm>
          </p:grpSpPr>
          <p:sp>
            <p:nvSpPr>
              <p:cNvPr id="18" name="Freeform 1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9" name="Freeform 1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0" name="Group 20"/>
            <p:cNvGrpSpPr/>
            <p:nvPr/>
          </p:nvGrpSpPr>
          <p:grpSpPr>
            <a:xfrm rot="6179896">
              <a:off x="314050" y="1812941"/>
              <a:ext cx="355951" cy="362015"/>
              <a:chOff x="0" y="0"/>
              <a:chExt cx="549360" cy="558720"/>
            </a:xfrm>
          </p:grpSpPr>
          <p:sp>
            <p:nvSpPr>
              <p:cNvPr id="21" name="Freeform 21"/>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2" name="Freeform 22"/>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3" name="Group 23"/>
            <p:cNvGrpSpPr/>
            <p:nvPr/>
          </p:nvGrpSpPr>
          <p:grpSpPr>
            <a:xfrm rot="6179896">
              <a:off x="413108" y="1916223"/>
              <a:ext cx="157835" cy="155451"/>
              <a:chOff x="0" y="0"/>
              <a:chExt cx="238320" cy="234720"/>
            </a:xfrm>
          </p:grpSpPr>
          <p:sp>
            <p:nvSpPr>
              <p:cNvPr id="24" name="Freeform 24"/>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5" name="Group 25"/>
            <p:cNvGrpSpPr/>
            <p:nvPr/>
          </p:nvGrpSpPr>
          <p:grpSpPr>
            <a:xfrm rot="6179896">
              <a:off x="3866086" y="857723"/>
              <a:ext cx="353170" cy="362015"/>
              <a:chOff x="0" y="0"/>
              <a:chExt cx="545068" cy="558720"/>
            </a:xfrm>
          </p:grpSpPr>
          <p:sp>
            <p:nvSpPr>
              <p:cNvPr id="26" name="Freeform 26"/>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7" name="Freeform 27"/>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8" name="Group 28"/>
            <p:cNvGrpSpPr/>
            <p:nvPr/>
          </p:nvGrpSpPr>
          <p:grpSpPr>
            <a:xfrm rot="6179896">
              <a:off x="4181784" y="4174913"/>
              <a:ext cx="153950" cy="152084"/>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0" name="Group 30"/>
            <p:cNvGrpSpPr/>
            <p:nvPr/>
          </p:nvGrpSpPr>
          <p:grpSpPr>
            <a:xfrm rot="6179896">
              <a:off x="3964911" y="966089"/>
              <a:ext cx="153950" cy="152084"/>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2" name="Group 32"/>
            <p:cNvGrpSpPr/>
            <p:nvPr/>
          </p:nvGrpSpPr>
          <p:grpSpPr>
            <a:xfrm rot="6179896">
              <a:off x="1122522" y="1104056"/>
              <a:ext cx="3167310" cy="3167310"/>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4" name="TextBox 34"/>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grpSp>
        <p:nvGrpSpPr>
          <p:cNvPr id="35" name="Group 35"/>
          <p:cNvGrpSpPr/>
          <p:nvPr/>
        </p:nvGrpSpPr>
        <p:grpSpPr>
          <a:xfrm>
            <a:off x="14564249" y="1692593"/>
            <a:ext cx="1640787" cy="1110252"/>
            <a:chOff x="0" y="0"/>
            <a:chExt cx="2187716" cy="1480336"/>
          </a:xfrm>
        </p:grpSpPr>
        <p:sp>
          <p:nvSpPr>
            <p:cNvPr id="36" name="Freeform 36"/>
            <p:cNvSpPr/>
            <p:nvPr/>
          </p:nvSpPr>
          <p:spPr>
            <a:xfrm>
              <a:off x="710734" y="0"/>
              <a:ext cx="922414" cy="960499"/>
            </a:xfrm>
            <a:custGeom>
              <a:avLst/>
              <a:gdLst/>
              <a:ahLst/>
              <a:cxnLst/>
              <a:rect l="l" t="t" r="r" b="b"/>
              <a:pathLst>
                <a:path w="922414" h="960499">
                  <a:moveTo>
                    <a:pt x="0" y="0"/>
                  </a:moveTo>
                  <a:lnTo>
                    <a:pt x="922414" y="0"/>
                  </a:lnTo>
                  <a:lnTo>
                    <a:pt x="922414" y="960499"/>
                  </a:lnTo>
                  <a:lnTo>
                    <a:pt x="0" y="960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TextBox 37"/>
            <p:cNvSpPr txBox="1"/>
            <p:nvPr/>
          </p:nvSpPr>
          <p:spPr>
            <a:xfrm>
              <a:off x="0" y="1146618"/>
              <a:ext cx="2187716" cy="333718"/>
            </a:xfrm>
            <a:prstGeom prst="rect">
              <a:avLst/>
            </a:prstGeom>
          </p:spPr>
          <p:txBody>
            <a:bodyPr lIns="0" tIns="0" rIns="0" bIns="0" rtlCol="0" anchor="t">
              <a:spAutoFit/>
            </a:bodyPr>
            <a:lstStyle/>
            <a:p>
              <a:pPr algn="ctr">
                <a:lnSpc>
                  <a:spcPts val="2126"/>
                </a:lnSpc>
              </a:pPr>
              <a:r>
                <a:rPr lang="en-US" sz="1518" spc="75">
                  <a:solidFill>
                    <a:srgbClr val="1C5739"/>
                  </a:solidFill>
                  <a:latin typeface="Open Sauce"/>
                </a:rPr>
                <a:t>1 tệp</a:t>
              </a:r>
            </a:p>
          </p:txBody>
        </p:sp>
      </p:grpSp>
      <p:sp>
        <p:nvSpPr>
          <p:cNvPr id="38" name="Freeform 38"/>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9" name="Freeform 39"/>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40" name="Group 40"/>
          <p:cNvGrpSpPr/>
          <p:nvPr/>
        </p:nvGrpSpPr>
        <p:grpSpPr>
          <a:xfrm>
            <a:off x="-2646068" y="-4054592"/>
            <a:ext cx="8637895" cy="8637895"/>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42" name="TextBox 42"/>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3" name="Freeform 43"/>
          <p:cNvSpPr/>
          <p:nvPr/>
        </p:nvSpPr>
        <p:spPr>
          <a:xfrm>
            <a:off x="324380" y="5205216"/>
            <a:ext cx="6099506" cy="3375533"/>
          </a:xfrm>
          <a:custGeom>
            <a:avLst/>
            <a:gdLst/>
            <a:ahLst/>
            <a:cxnLst/>
            <a:rect l="l" t="t" r="r" b="b"/>
            <a:pathLst>
              <a:path w="6099506" h="3375533">
                <a:moveTo>
                  <a:pt x="0" y="0"/>
                </a:moveTo>
                <a:lnTo>
                  <a:pt x="6099506" y="0"/>
                </a:lnTo>
                <a:lnTo>
                  <a:pt x="6099506" y="3375532"/>
                </a:lnTo>
                <a:lnTo>
                  <a:pt x="0" y="3375532"/>
                </a:lnTo>
                <a:lnTo>
                  <a:pt x="0" y="0"/>
                </a:lnTo>
                <a:close/>
              </a:path>
            </a:pathLst>
          </a:custGeom>
          <a:blipFill>
            <a:blip r:embed="rId12"/>
            <a:stretch>
              <a:fillRect r="-316"/>
            </a:stretch>
          </a:blipFill>
        </p:spPr>
      </p:sp>
      <p:grpSp>
        <p:nvGrpSpPr>
          <p:cNvPr id="44" name="Group 44"/>
          <p:cNvGrpSpPr/>
          <p:nvPr/>
        </p:nvGrpSpPr>
        <p:grpSpPr>
          <a:xfrm>
            <a:off x="9487357" y="1382283"/>
            <a:ext cx="3188490" cy="620620"/>
            <a:chOff x="0" y="0"/>
            <a:chExt cx="4251320" cy="827493"/>
          </a:xfrm>
        </p:grpSpPr>
        <p:sp>
          <p:nvSpPr>
            <p:cNvPr id="45" name="TextBox 45"/>
            <p:cNvSpPr txBox="1"/>
            <p:nvPr/>
          </p:nvSpPr>
          <p:spPr>
            <a:xfrm>
              <a:off x="0" y="353807"/>
              <a:ext cx="4251320" cy="473686"/>
            </a:xfrm>
            <a:prstGeom prst="rect">
              <a:avLst/>
            </a:prstGeom>
          </p:spPr>
          <p:txBody>
            <a:bodyPr lIns="0" tIns="0" rIns="0" bIns="0" rtlCol="0" anchor="t">
              <a:spAutoFit/>
            </a:bodyPr>
            <a:lstStyle/>
            <a:p>
              <a:pPr marL="0" lvl="0" indent="0">
                <a:lnSpc>
                  <a:spcPts val="1461"/>
                </a:lnSpc>
                <a:spcBef>
                  <a:spcPct val="0"/>
                </a:spcBef>
              </a:pPr>
              <a:r>
                <a:rPr lang="en-US" sz="1059" spc="103">
                  <a:solidFill>
                    <a:srgbClr val="231F20"/>
                  </a:solidFill>
                  <a:latin typeface="Open Sauce"/>
                </a:rPr>
                <a:t>đã có thay đổi trong tệp nhưng chưa cam kết nó với cơ sở dữ liệu.</a:t>
              </a:r>
            </a:p>
          </p:txBody>
        </p:sp>
        <p:sp>
          <p:nvSpPr>
            <p:cNvPr id="46" name="TextBox 46"/>
            <p:cNvSpPr txBox="1"/>
            <p:nvPr/>
          </p:nvSpPr>
          <p:spPr>
            <a:xfrm>
              <a:off x="0" y="-28575"/>
              <a:ext cx="3953590" cy="358574"/>
            </a:xfrm>
            <a:prstGeom prst="rect">
              <a:avLst/>
            </a:prstGeom>
          </p:spPr>
          <p:txBody>
            <a:bodyPr lIns="0" tIns="0" rIns="0" bIns="0" rtlCol="0" anchor="t">
              <a:spAutoFit/>
            </a:bodyPr>
            <a:lstStyle/>
            <a:p>
              <a:pPr marL="0" lvl="0" indent="0">
                <a:lnSpc>
                  <a:spcPts val="2275"/>
                </a:lnSpc>
                <a:spcBef>
                  <a:spcPct val="0"/>
                </a:spcBef>
              </a:pPr>
              <a:r>
                <a:rPr lang="en-US" sz="1649" spc="161">
                  <a:solidFill>
                    <a:srgbClr val="397D5A"/>
                  </a:solidFill>
                  <a:latin typeface="Open Sauce Bold"/>
                </a:rPr>
                <a:t>modified (đã sửa đổi)</a:t>
              </a:r>
            </a:p>
          </p:txBody>
        </p:sp>
      </p:grpSp>
      <p:sp>
        <p:nvSpPr>
          <p:cNvPr id="47" name="TextBox 47"/>
          <p:cNvSpPr txBox="1"/>
          <p:nvPr/>
        </p:nvSpPr>
        <p:spPr>
          <a:xfrm>
            <a:off x="324380" y="121480"/>
            <a:ext cx="5605439" cy="2137410"/>
          </a:xfrm>
          <a:prstGeom prst="rect">
            <a:avLst/>
          </a:prstGeom>
        </p:spPr>
        <p:txBody>
          <a:bodyPr lIns="0" tIns="0" rIns="0" bIns="0" rtlCol="0" anchor="t">
            <a:spAutoFit/>
          </a:bodyPr>
          <a:lstStyle/>
          <a:p>
            <a:pPr>
              <a:lnSpc>
                <a:spcPts val="5519"/>
              </a:lnSpc>
            </a:pPr>
            <a:r>
              <a:rPr lang="en-US" sz="3999" spc="391">
                <a:solidFill>
                  <a:srgbClr val="FFFFFF"/>
                </a:solidFill>
                <a:latin typeface="Codec Pro ExtraBold"/>
              </a:rPr>
              <a:t>2.Cách thức hoạt động của GIT</a:t>
            </a:r>
          </a:p>
          <a:p>
            <a:pPr marL="0" lvl="0" indent="0" algn="l">
              <a:lnSpc>
                <a:spcPts val="5519"/>
              </a:lnSpc>
              <a:spcBef>
                <a:spcPct val="0"/>
              </a:spcBef>
            </a:pPr>
            <a:endParaRPr lang="en-US" sz="3999" spc="391">
              <a:solidFill>
                <a:srgbClr val="FFFFFF"/>
              </a:solidFill>
              <a:latin typeface="Codec Pro ExtraBold"/>
            </a:endParaRPr>
          </a:p>
        </p:txBody>
      </p:sp>
      <p:sp>
        <p:nvSpPr>
          <p:cNvPr id="48" name="TextBox 48"/>
          <p:cNvSpPr txBox="1"/>
          <p:nvPr/>
        </p:nvSpPr>
        <p:spPr>
          <a:xfrm>
            <a:off x="452735" y="2470916"/>
            <a:ext cx="4450110" cy="372745"/>
          </a:xfrm>
          <a:prstGeom prst="rect">
            <a:avLst/>
          </a:prstGeom>
        </p:spPr>
        <p:txBody>
          <a:bodyPr lIns="0" tIns="0" rIns="0" bIns="0" rtlCol="0" anchor="t">
            <a:spAutoFit/>
          </a:bodyPr>
          <a:lstStyle/>
          <a:p>
            <a:pPr algn="ctr">
              <a:lnSpc>
                <a:spcPts val="3079"/>
              </a:lnSpc>
            </a:pPr>
            <a:r>
              <a:rPr lang="en-US" sz="2199">
                <a:solidFill>
                  <a:srgbClr val="FFFFFF"/>
                </a:solidFill>
                <a:latin typeface="Noto Serif Display Medium"/>
              </a:rPr>
              <a:t>Quy trình xử lý công việc trên Git</a:t>
            </a:r>
          </a:p>
        </p:txBody>
      </p:sp>
      <p:grpSp>
        <p:nvGrpSpPr>
          <p:cNvPr id="49" name="Group 49"/>
          <p:cNvGrpSpPr/>
          <p:nvPr/>
        </p:nvGrpSpPr>
        <p:grpSpPr>
          <a:xfrm>
            <a:off x="7173433" y="4449982"/>
            <a:ext cx="8379325" cy="1650092"/>
            <a:chOff x="0" y="0"/>
            <a:chExt cx="11172434" cy="2200123"/>
          </a:xfrm>
        </p:grpSpPr>
        <p:grpSp>
          <p:nvGrpSpPr>
            <p:cNvPr id="50" name="Group 50"/>
            <p:cNvGrpSpPr/>
            <p:nvPr/>
          </p:nvGrpSpPr>
          <p:grpSpPr>
            <a:xfrm>
              <a:off x="0" y="0"/>
              <a:ext cx="1341230" cy="2200123"/>
              <a:chOff x="0" y="0"/>
              <a:chExt cx="1451520" cy="2381040"/>
            </a:xfrm>
          </p:grpSpPr>
          <p:sp>
            <p:nvSpPr>
              <p:cNvPr id="51" name="Freeform 5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52" name="Group 52"/>
            <p:cNvGrpSpPr/>
            <p:nvPr/>
          </p:nvGrpSpPr>
          <p:grpSpPr>
            <a:xfrm>
              <a:off x="161666" y="751781"/>
              <a:ext cx="375225" cy="697227"/>
              <a:chOff x="0" y="0"/>
              <a:chExt cx="406080" cy="754560"/>
            </a:xfrm>
          </p:grpSpPr>
          <p:sp>
            <p:nvSpPr>
              <p:cNvPr id="53" name="Freeform 5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54" name="Group 54"/>
            <p:cNvGrpSpPr/>
            <p:nvPr/>
          </p:nvGrpSpPr>
          <p:grpSpPr>
            <a:xfrm>
              <a:off x="514271" y="204245"/>
              <a:ext cx="10658163" cy="1771009"/>
              <a:chOff x="0" y="0"/>
              <a:chExt cx="11534588" cy="1916640"/>
            </a:xfrm>
          </p:grpSpPr>
          <p:sp>
            <p:nvSpPr>
              <p:cNvPr id="55" name="Freeform 55"/>
              <p:cNvSpPr/>
              <p:nvPr/>
            </p:nvSpPr>
            <p:spPr>
              <a:xfrm>
                <a:off x="0" y="0"/>
                <a:ext cx="11591499" cy="1963166"/>
              </a:xfrm>
              <a:custGeom>
                <a:avLst/>
                <a:gdLst/>
                <a:ahLst/>
                <a:cxnLst/>
                <a:rect l="l" t="t" r="r" b="b"/>
                <a:pathLst>
                  <a:path w="11591499" h="1963166">
                    <a:moveTo>
                      <a:pt x="10112277" y="0"/>
                    </a:moveTo>
                    <a:lnTo>
                      <a:pt x="0" y="0"/>
                    </a:lnTo>
                    <a:lnTo>
                      <a:pt x="1310494" y="837565"/>
                    </a:lnTo>
                    <a:cubicBezTo>
                      <a:pt x="1372274" y="877062"/>
                      <a:pt x="1404058" y="929386"/>
                      <a:pt x="1404058" y="981583"/>
                    </a:cubicBezTo>
                    <a:cubicBezTo>
                      <a:pt x="1404058" y="1033780"/>
                      <a:pt x="1373267" y="1085596"/>
                      <a:pt x="1310494" y="1125601"/>
                    </a:cubicBezTo>
                    <a:lnTo>
                      <a:pt x="993" y="1963166"/>
                    </a:lnTo>
                    <a:lnTo>
                      <a:pt x="10111483" y="1963166"/>
                    </a:lnTo>
                    <a:lnTo>
                      <a:pt x="11591499" y="981583"/>
                    </a:lnTo>
                    <a:lnTo>
                      <a:pt x="10112277" y="0"/>
                    </a:lnTo>
                    <a:close/>
                  </a:path>
                </a:pathLst>
              </a:custGeom>
              <a:solidFill>
                <a:srgbClr val="1C5739"/>
              </a:solidFill>
            </p:spPr>
          </p:sp>
        </p:grpSp>
        <p:sp>
          <p:nvSpPr>
            <p:cNvPr id="56" name="TextBox 56"/>
            <p:cNvSpPr txBox="1"/>
            <p:nvPr/>
          </p:nvSpPr>
          <p:spPr>
            <a:xfrm>
              <a:off x="1547772" y="615773"/>
              <a:ext cx="8598051" cy="1352286"/>
            </a:xfrm>
            <a:prstGeom prst="rect">
              <a:avLst/>
            </a:prstGeom>
          </p:spPr>
          <p:txBody>
            <a:bodyPr wrap="square" lIns="0" tIns="0" rIns="0" bIns="0" rtlCol="0" anchor="t">
              <a:spAutoFit/>
            </a:bodyPr>
            <a:lstStyle/>
            <a:p>
              <a:pPr algn="ctr">
                <a:lnSpc>
                  <a:spcPts val="4079"/>
                </a:lnSpc>
                <a:spcBef>
                  <a:spcPct val="0"/>
                </a:spcBef>
              </a:pPr>
              <a:r>
                <a:rPr lang="en-US" sz="3138" dirty="0" err="1">
                  <a:solidFill>
                    <a:srgbClr val="FFFFFF"/>
                  </a:solidFill>
                  <a:latin typeface="Open Sauce"/>
                </a:rPr>
                <a:t>Sửa</a:t>
              </a:r>
              <a:r>
                <a:rPr lang="en-US" sz="3138" dirty="0">
                  <a:solidFill>
                    <a:srgbClr val="FFFFFF"/>
                  </a:solidFill>
                  <a:latin typeface="Open Sauce"/>
                </a:rPr>
                <a:t> </a:t>
              </a:r>
              <a:r>
                <a:rPr lang="en-US" sz="3138" dirty="0" err="1">
                  <a:solidFill>
                    <a:srgbClr val="FFFFFF"/>
                  </a:solidFill>
                  <a:latin typeface="Open Sauce"/>
                </a:rPr>
                <a:t>đổi</a:t>
              </a:r>
              <a:r>
                <a:rPr lang="en-US" sz="3138" dirty="0">
                  <a:solidFill>
                    <a:srgbClr val="FFFFFF"/>
                  </a:solidFill>
                  <a:latin typeface="Open Sauce"/>
                </a:rPr>
                <a:t> </a:t>
              </a:r>
              <a:r>
                <a:rPr lang="en-US" sz="3138" dirty="0" err="1">
                  <a:solidFill>
                    <a:srgbClr val="FFFFFF"/>
                  </a:solidFill>
                  <a:latin typeface="Open Sauce"/>
                </a:rPr>
                <a:t>các</a:t>
              </a:r>
              <a:r>
                <a:rPr lang="en-US" sz="3138" dirty="0">
                  <a:solidFill>
                    <a:srgbClr val="FFFFFF"/>
                  </a:solidFill>
                  <a:latin typeface="Open Sauce"/>
                </a:rPr>
                <a:t> </a:t>
              </a:r>
              <a:r>
                <a:rPr lang="en-US" sz="3138" dirty="0" err="1">
                  <a:solidFill>
                    <a:srgbClr val="FFFFFF"/>
                  </a:solidFill>
                  <a:latin typeface="Open Sauce"/>
                </a:rPr>
                <a:t>tệp</a:t>
              </a:r>
              <a:r>
                <a:rPr lang="en-US" sz="3138" dirty="0">
                  <a:solidFill>
                    <a:srgbClr val="FFFFFF"/>
                  </a:solidFill>
                  <a:latin typeface="Open Sauce"/>
                </a:rPr>
                <a:t> </a:t>
              </a:r>
              <a:r>
                <a:rPr lang="en-US" sz="3138" dirty="0" err="1">
                  <a:solidFill>
                    <a:srgbClr val="FFFFFF"/>
                  </a:solidFill>
                  <a:latin typeface="Open Sauce"/>
                </a:rPr>
                <a:t>trong</a:t>
              </a:r>
              <a:r>
                <a:rPr lang="en-US" sz="3138" dirty="0">
                  <a:solidFill>
                    <a:srgbClr val="FFFFFF"/>
                  </a:solidFill>
                  <a:latin typeface="Open Sauce"/>
                </a:rPr>
                <a:t> working directory.</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776209" y="1692593"/>
            <a:ext cx="1088982" cy="1086378"/>
            <a:chOff x="0" y="0"/>
            <a:chExt cx="1451975" cy="1448504"/>
          </a:xfrm>
        </p:grpSpPr>
        <p:grpSp>
          <p:nvGrpSpPr>
            <p:cNvPr id="3" name="Group 3"/>
            <p:cNvGrpSpPr/>
            <p:nvPr/>
          </p:nvGrpSpPr>
          <p:grpSpPr>
            <a:xfrm>
              <a:off x="0" y="0"/>
              <a:ext cx="1451975" cy="1448504"/>
              <a:chOff x="0" y="0"/>
              <a:chExt cx="2409120" cy="2403360"/>
            </a:xfrm>
          </p:grpSpPr>
          <p:sp>
            <p:nvSpPr>
              <p:cNvPr id="4" name="Freeform 4"/>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5" name="Freeform 5"/>
            <p:cNvSpPr/>
            <p:nvPr/>
          </p:nvSpPr>
          <p:spPr>
            <a:xfrm>
              <a:off x="236646" y="294648"/>
              <a:ext cx="972266" cy="850290"/>
            </a:xfrm>
            <a:custGeom>
              <a:avLst/>
              <a:gdLst/>
              <a:ahLst/>
              <a:cxnLst/>
              <a:rect l="l" t="t" r="r" b="b"/>
              <a:pathLst>
                <a:path w="972266" h="850290">
                  <a:moveTo>
                    <a:pt x="0" y="0"/>
                  </a:moveTo>
                  <a:lnTo>
                    <a:pt x="972266" y="0"/>
                  </a:lnTo>
                  <a:lnTo>
                    <a:pt x="972266" y="850290"/>
                  </a:lnTo>
                  <a:lnTo>
                    <a:pt x="0" y="850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6" name="Group 6"/>
          <p:cNvGrpSpPr/>
          <p:nvPr/>
        </p:nvGrpSpPr>
        <p:grpSpPr>
          <a:xfrm>
            <a:off x="15088262" y="3847189"/>
            <a:ext cx="1116774" cy="1114103"/>
            <a:chOff x="0" y="0"/>
            <a:chExt cx="1489031" cy="1485471"/>
          </a:xfrm>
        </p:grpSpPr>
        <p:grpSp>
          <p:nvGrpSpPr>
            <p:cNvPr id="7" name="Group 7"/>
            <p:cNvGrpSpPr/>
            <p:nvPr/>
          </p:nvGrpSpPr>
          <p:grpSpPr>
            <a:xfrm>
              <a:off x="0" y="0"/>
              <a:ext cx="1489031" cy="1485471"/>
              <a:chOff x="0" y="0"/>
              <a:chExt cx="2409120" cy="2403360"/>
            </a:xfrm>
          </p:grpSpPr>
          <p:sp>
            <p:nvSpPr>
              <p:cNvPr id="8" name="Freeform 8"/>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9" name="Freeform 9"/>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0" name="Group 10"/>
          <p:cNvGrpSpPr/>
          <p:nvPr/>
        </p:nvGrpSpPr>
        <p:grpSpPr>
          <a:xfrm>
            <a:off x="17152351" y="815985"/>
            <a:ext cx="1135649" cy="1132596"/>
            <a:chOff x="0" y="0"/>
            <a:chExt cx="1514199" cy="1510128"/>
          </a:xfrm>
        </p:grpSpPr>
        <p:grpSp>
          <p:nvGrpSpPr>
            <p:cNvPr id="11" name="Group 11"/>
            <p:cNvGrpSpPr/>
            <p:nvPr/>
          </p:nvGrpSpPr>
          <p:grpSpPr>
            <a:xfrm>
              <a:off x="0" y="0"/>
              <a:ext cx="1514199" cy="1510128"/>
              <a:chOff x="0" y="0"/>
              <a:chExt cx="2409840" cy="2403360"/>
            </a:xfrm>
          </p:grpSpPr>
          <p:sp>
            <p:nvSpPr>
              <p:cNvPr id="12" name="Freeform 12"/>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13" name="Freeform 13"/>
            <p:cNvSpPr/>
            <p:nvPr/>
          </p:nvSpPr>
          <p:spPr>
            <a:xfrm>
              <a:off x="289344" y="312963"/>
              <a:ext cx="959069" cy="871881"/>
            </a:xfrm>
            <a:custGeom>
              <a:avLst/>
              <a:gdLst/>
              <a:ahLst/>
              <a:cxnLst/>
              <a:rect l="l" t="t" r="r" b="b"/>
              <a:pathLst>
                <a:path w="959069" h="871881">
                  <a:moveTo>
                    <a:pt x="0" y="0"/>
                  </a:moveTo>
                  <a:lnTo>
                    <a:pt x="959069" y="0"/>
                  </a:lnTo>
                  <a:lnTo>
                    <a:pt x="959069" y="871881"/>
                  </a:lnTo>
                  <a:lnTo>
                    <a:pt x="0" y="8718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4" name="Group 14"/>
          <p:cNvGrpSpPr/>
          <p:nvPr/>
        </p:nvGrpSpPr>
        <p:grpSpPr>
          <a:xfrm rot="8204778">
            <a:off x="13560991" y="264355"/>
            <a:ext cx="3983535" cy="3982486"/>
            <a:chOff x="0" y="0"/>
            <a:chExt cx="5311380" cy="5309981"/>
          </a:xfrm>
        </p:grpSpPr>
        <p:grpSp>
          <p:nvGrpSpPr>
            <p:cNvPr id="15" name="Group 15"/>
            <p:cNvGrpSpPr/>
            <p:nvPr/>
          </p:nvGrpSpPr>
          <p:grpSpPr>
            <a:xfrm rot="6179896">
              <a:off x="442079" y="440446"/>
              <a:ext cx="4427222" cy="4429088"/>
              <a:chOff x="0" y="0"/>
              <a:chExt cx="6832800" cy="6835680"/>
            </a:xfrm>
          </p:grpSpPr>
          <p:sp>
            <p:nvSpPr>
              <p:cNvPr id="16" name="Freeform 16"/>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7" name="Group 17"/>
            <p:cNvGrpSpPr/>
            <p:nvPr/>
          </p:nvGrpSpPr>
          <p:grpSpPr>
            <a:xfrm rot="6179896">
              <a:off x="4053106" y="4041798"/>
              <a:ext cx="411305" cy="418313"/>
              <a:chOff x="0" y="0"/>
              <a:chExt cx="549360" cy="558720"/>
            </a:xfrm>
          </p:grpSpPr>
          <p:sp>
            <p:nvSpPr>
              <p:cNvPr id="18" name="Freeform 1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9" name="Freeform 1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0" name="Group 20"/>
            <p:cNvGrpSpPr/>
            <p:nvPr/>
          </p:nvGrpSpPr>
          <p:grpSpPr>
            <a:xfrm rot="6179896">
              <a:off x="314050" y="1812941"/>
              <a:ext cx="355951" cy="362015"/>
              <a:chOff x="0" y="0"/>
              <a:chExt cx="549360" cy="558720"/>
            </a:xfrm>
          </p:grpSpPr>
          <p:sp>
            <p:nvSpPr>
              <p:cNvPr id="21" name="Freeform 21"/>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2" name="Freeform 22"/>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3" name="Group 23"/>
            <p:cNvGrpSpPr/>
            <p:nvPr/>
          </p:nvGrpSpPr>
          <p:grpSpPr>
            <a:xfrm rot="6179896">
              <a:off x="413108" y="1916223"/>
              <a:ext cx="157835" cy="155451"/>
              <a:chOff x="0" y="0"/>
              <a:chExt cx="238320" cy="234720"/>
            </a:xfrm>
          </p:grpSpPr>
          <p:sp>
            <p:nvSpPr>
              <p:cNvPr id="24" name="Freeform 24"/>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5" name="Group 25"/>
            <p:cNvGrpSpPr/>
            <p:nvPr/>
          </p:nvGrpSpPr>
          <p:grpSpPr>
            <a:xfrm rot="6179896">
              <a:off x="3866086" y="857723"/>
              <a:ext cx="353170" cy="362015"/>
              <a:chOff x="0" y="0"/>
              <a:chExt cx="545068" cy="558720"/>
            </a:xfrm>
          </p:grpSpPr>
          <p:sp>
            <p:nvSpPr>
              <p:cNvPr id="26" name="Freeform 26"/>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7" name="Freeform 27"/>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8" name="Group 28"/>
            <p:cNvGrpSpPr/>
            <p:nvPr/>
          </p:nvGrpSpPr>
          <p:grpSpPr>
            <a:xfrm rot="6179896">
              <a:off x="4181784" y="4174913"/>
              <a:ext cx="153950" cy="152084"/>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0" name="Group 30"/>
            <p:cNvGrpSpPr/>
            <p:nvPr/>
          </p:nvGrpSpPr>
          <p:grpSpPr>
            <a:xfrm rot="6179896">
              <a:off x="3964911" y="966089"/>
              <a:ext cx="153950" cy="152084"/>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2" name="Group 32"/>
            <p:cNvGrpSpPr/>
            <p:nvPr/>
          </p:nvGrpSpPr>
          <p:grpSpPr>
            <a:xfrm rot="6179896">
              <a:off x="1122522" y="1104056"/>
              <a:ext cx="3167310" cy="3167310"/>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4" name="TextBox 34"/>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grpSp>
        <p:nvGrpSpPr>
          <p:cNvPr id="35" name="Group 35"/>
          <p:cNvGrpSpPr/>
          <p:nvPr/>
        </p:nvGrpSpPr>
        <p:grpSpPr>
          <a:xfrm>
            <a:off x="14564249" y="1692593"/>
            <a:ext cx="1640787" cy="1110252"/>
            <a:chOff x="0" y="0"/>
            <a:chExt cx="2187716" cy="1480336"/>
          </a:xfrm>
        </p:grpSpPr>
        <p:sp>
          <p:nvSpPr>
            <p:cNvPr id="36" name="Freeform 36"/>
            <p:cNvSpPr/>
            <p:nvPr/>
          </p:nvSpPr>
          <p:spPr>
            <a:xfrm>
              <a:off x="710734" y="0"/>
              <a:ext cx="922414" cy="960499"/>
            </a:xfrm>
            <a:custGeom>
              <a:avLst/>
              <a:gdLst/>
              <a:ahLst/>
              <a:cxnLst/>
              <a:rect l="l" t="t" r="r" b="b"/>
              <a:pathLst>
                <a:path w="922414" h="960499">
                  <a:moveTo>
                    <a:pt x="0" y="0"/>
                  </a:moveTo>
                  <a:lnTo>
                    <a:pt x="922414" y="0"/>
                  </a:lnTo>
                  <a:lnTo>
                    <a:pt x="922414" y="960499"/>
                  </a:lnTo>
                  <a:lnTo>
                    <a:pt x="0" y="960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TextBox 37"/>
            <p:cNvSpPr txBox="1"/>
            <p:nvPr/>
          </p:nvSpPr>
          <p:spPr>
            <a:xfrm>
              <a:off x="0" y="1146618"/>
              <a:ext cx="2187716" cy="333718"/>
            </a:xfrm>
            <a:prstGeom prst="rect">
              <a:avLst/>
            </a:prstGeom>
          </p:spPr>
          <p:txBody>
            <a:bodyPr lIns="0" tIns="0" rIns="0" bIns="0" rtlCol="0" anchor="t">
              <a:spAutoFit/>
            </a:bodyPr>
            <a:lstStyle/>
            <a:p>
              <a:pPr algn="ctr">
                <a:lnSpc>
                  <a:spcPts val="2126"/>
                </a:lnSpc>
              </a:pPr>
              <a:r>
                <a:rPr lang="en-US" sz="1518" spc="75">
                  <a:solidFill>
                    <a:srgbClr val="1C5739"/>
                  </a:solidFill>
                  <a:latin typeface="Open Sauce"/>
                </a:rPr>
                <a:t>1 tệp</a:t>
              </a:r>
            </a:p>
          </p:txBody>
        </p:sp>
      </p:grpSp>
      <p:sp>
        <p:nvSpPr>
          <p:cNvPr id="38" name="Freeform 38"/>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9" name="Freeform 39"/>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40" name="Group 40"/>
          <p:cNvGrpSpPr/>
          <p:nvPr/>
        </p:nvGrpSpPr>
        <p:grpSpPr>
          <a:xfrm>
            <a:off x="-2646068" y="-4054592"/>
            <a:ext cx="8637895" cy="8637895"/>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42" name="TextBox 42"/>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3" name="Freeform 43"/>
          <p:cNvSpPr/>
          <p:nvPr/>
        </p:nvSpPr>
        <p:spPr>
          <a:xfrm>
            <a:off x="324380" y="5205216"/>
            <a:ext cx="6099506" cy="3375533"/>
          </a:xfrm>
          <a:custGeom>
            <a:avLst/>
            <a:gdLst/>
            <a:ahLst/>
            <a:cxnLst/>
            <a:rect l="l" t="t" r="r" b="b"/>
            <a:pathLst>
              <a:path w="6099506" h="3375533">
                <a:moveTo>
                  <a:pt x="0" y="0"/>
                </a:moveTo>
                <a:lnTo>
                  <a:pt x="6099506" y="0"/>
                </a:lnTo>
                <a:lnTo>
                  <a:pt x="6099506" y="3375532"/>
                </a:lnTo>
                <a:lnTo>
                  <a:pt x="0" y="3375532"/>
                </a:lnTo>
                <a:lnTo>
                  <a:pt x="0" y="0"/>
                </a:lnTo>
                <a:close/>
              </a:path>
            </a:pathLst>
          </a:custGeom>
          <a:blipFill>
            <a:blip r:embed="rId12"/>
            <a:stretch>
              <a:fillRect r="-316"/>
            </a:stretch>
          </a:blipFill>
        </p:spPr>
      </p:sp>
      <p:grpSp>
        <p:nvGrpSpPr>
          <p:cNvPr id="44" name="Group 44"/>
          <p:cNvGrpSpPr/>
          <p:nvPr/>
        </p:nvGrpSpPr>
        <p:grpSpPr>
          <a:xfrm>
            <a:off x="9549151" y="1948581"/>
            <a:ext cx="3188490" cy="745074"/>
            <a:chOff x="0" y="0"/>
            <a:chExt cx="4251320" cy="993432"/>
          </a:xfrm>
        </p:grpSpPr>
        <p:sp>
          <p:nvSpPr>
            <p:cNvPr id="45" name="TextBox 45"/>
            <p:cNvSpPr txBox="1"/>
            <p:nvPr/>
          </p:nvSpPr>
          <p:spPr>
            <a:xfrm>
              <a:off x="0" y="276284"/>
              <a:ext cx="4251320" cy="717149"/>
            </a:xfrm>
            <a:prstGeom prst="rect">
              <a:avLst/>
            </a:prstGeom>
          </p:spPr>
          <p:txBody>
            <a:bodyPr lIns="0" tIns="0" rIns="0" bIns="0" rtlCol="0" anchor="t">
              <a:spAutoFit/>
            </a:bodyPr>
            <a:lstStyle/>
            <a:p>
              <a:pPr marL="0" lvl="0" indent="0">
                <a:lnSpc>
                  <a:spcPts val="1461"/>
                </a:lnSpc>
                <a:spcBef>
                  <a:spcPct val="0"/>
                </a:spcBef>
              </a:pPr>
              <a:r>
                <a:rPr lang="en-US" sz="1059" spc="103">
                  <a:solidFill>
                    <a:srgbClr val="231F20"/>
                  </a:solidFill>
                  <a:latin typeface="Open Sauce"/>
                </a:rPr>
                <a:t>đánh dấu một tệp đã sửa đổi so với phiên bản hiện tại của nó để đưa vào lần snapshot tiếp theo.</a:t>
              </a:r>
            </a:p>
          </p:txBody>
        </p:sp>
        <p:sp>
          <p:nvSpPr>
            <p:cNvPr id="46" name="TextBox 46"/>
            <p:cNvSpPr txBox="1"/>
            <p:nvPr/>
          </p:nvSpPr>
          <p:spPr>
            <a:xfrm>
              <a:off x="0" y="-19050"/>
              <a:ext cx="3953590" cy="271526"/>
            </a:xfrm>
            <a:prstGeom prst="rect">
              <a:avLst/>
            </a:prstGeom>
          </p:spPr>
          <p:txBody>
            <a:bodyPr lIns="0" tIns="0" rIns="0" bIns="0" rtlCol="0" anchor="t">
              <a:spAutoFit/>
            </a:bodyPr>
            <a:lstStyle/>
            <a:p>
              <a:pPr marL="0" lvl="0" indent="0">
                <a:lnSpc>
                  <a:spcPts val="1793"/>
                </a:lnSpc>
                <a:spcBef>
                  <a:spcPct val="0"/>
                </a:spcBef>
              </a:pPr>
              <a:r>
                <a:rPr lang="en-US" sz="1299" spc="127">
                  <a:solidFill>
                    <a:srgbClr val="397D5A"/>
                  </a:solidFill>
                  <a:latin typeface="Open Sauce Bold"/>
                </a:rPr>
                <a:t>staged (đã đánh dấu thay đổi)</a:t>
              </a:r>
            </a:p>
          </p:txBody>
        </p:sp>
      </p:grpSp>
      <p:sp>
        <p:nvSpPr>
          <p:cNvPr id="47" name="TextBox 47"/>
          <p:cNvSpPr txBox="1"/>
          <p:nvPr/>
        </p:nvSpPr>
        <p:spPr>
          <a:xfrm>
            <a:off x="324380" y="121480"/>
            <a:ext cx="5605439" cy="2137410"/>
          </a:xfrm>
          <a:prstGeom prst="rect">
            <a:avLst/>
          </a:prstGeom>
        </p:spPr>
        <p:txBody>
          <a:bodyPr lIns="0" tIns="0" rIns="0" bIns="0" rtlCol="0" anchor="t">
            <a:spAutoFit/>
          </a:bodyPr>
          <a:lstStyle/>
          <a:p>
            <a:pPr>
              <a:lnSpc>
                <a:spcPts val="5519"/>
              </a:lnSpc>
            </a:pPr>
            <a:r>
              <a:rPr lang="en-US" sz="3999" spc="391">
                <a:solidFill>
                  <a:srgbClr val="FFFFFF"/>
                </a:solidFill>
                <a:latin typeface="Codec Pro ExtraBold"/>
              </a:rPr>
              <a:t>2.Cách thức hoạt động của GIT</a:t>
            </a:r>
          </a:p>
          <a:p>
            <a:pPr marL="0" lvl="0" indent="0" algn="l">
              <a:lnSpc>
                <a:spcPts val="5519"/>
              </a:lnSpc>
              <a:spcBef>
                <a:spcPct val="0"/>
              </a:spcBef>
            </a:pPr>
            <a:endParaRPr lang="en-US" sz="3999" spc="391">
              <a:solidFill>
                <a:srgbClr val="FFFFFF"/>
              </a:solidFill>
              <a:latin typeface="Codec Pro ExtraBold"/>
            </a:endParaRPr>
          </a:p>
        </p:txBody>
      </p:sp>
      <p:sp>
        <p:nvSpPr>
          <p:cNvPr id="48" name="TextBox 48"/>
          <p:cNvSpPr txBox="1"/>
          <p:nvPr/>
        </p:nvSpPr>
        <p:spPr>
          <a:xfrm>
            <a:off x="452735" y="2470916"/>
            <a:ext cx="4450110" cy="372745"/>
          </a:xfrm>
          <a:prstGeom prst="rect">
            <a:avLst/>
          </a:prstGeom>
        </p:spPr>
        <p:txBody>
          <a:bodyPr lIns="0" tIns="0" rIns="0" bIns="0" rtlCol="0" anchor="t">
            <a:spAutoFit/>
          </a:bodyPr>
          <a:lstStyle/>
          <a:p>
            <a:pPr algn="ctr">
              <a:lnSpc>
                <a:spcPts val="3079"/>
              </a:lnSpc>
            </a:pPr>
            <a:r>
              <a:rPr lang="en-US" sz="2199">
                <a:solidFill>
                  <a:srgbClr val="FFFFFF"/>
                </a:solidFill>
                <a:latin typeface="Noto Serif Display Medium"/>
              </a:rPr>
              <a:t>Quy trình xử lý công việc trên Git</a:t>
            </a:r>
          </a:p>
        </p:txBody>
      </p:sp>
      <p:grpSp>
        <p:nvGrpSpPr>
          <p:cNvPr id="49" name="Group 49"/>
          <p:cNvGrpSpPr/>
          <p:nvPr/>
        </p:nvGrpSpPr>
        <p:grpSpPr>
          <a:xfrm>
            <a:off x="6587919" y="3133211"/>
            <a:ext cx="5768751" cy="1156747"/>
            <a:chOff x="0" y="0"/>
            <a:chExt cx="7832093" cy="1542329"/>
          </a:xfrm>
        </p:grpSpPr>
        <p:grpSp>
          <p:nvGrpSpPr>
            <p:cNvPr id="50" name="Group 50"/>
            <p:cNvGrpSpPr/>
            <p:nvPr/>
          </p:nvGrpSpPr>
          <p:grpSpPr>
            <a:xfrm>
              <a:off x="0" y="0"/>
              <a:ext cx="940228" cy="1542329"/>
              <a:chOff x="0" y="0"/>
              <a:chExt cx="1451520" cy="2381040"/>
            </a:xfrm>
          </p:grpSpPr>
          <p:sp>
            <p:nvSpPr>
              <p:cNvPr id="51" name="Freeform 5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52" name="Group 52"/>
            <p:cNvGrpSpPr/>
            <p:nvPr/>
          </p:nvGrpSpPr>
          <p:grpSpPr>
            <a:xfrm>
              <a:off x="113331" y="527013"/>
              <a:ext cx="263040" cy="488769"/>
              <a:chOff x="0" y="0"/>
              <a:chExt cx="406080" cy="754560"/>
            </a:xfrm>
          </p:grpSpPr>
          <p:sp>
            <p:nvSpPr>
              <p:cNvPr id="53" name="Freeform 5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54" name="Group 54"/>
            <p:cNvGrpSpPr/>
            <p:nvPr/>
          </p:nvGrpSpPr>
          <p:grpSpPr>
            <a:xfrm>
              <a:off x="360514" y="143180"/>
              <a:ext cx="7471579" cy="1241512"/>
              <a:chOff x="0" y="0"/>
              <a:chExt cx="11534588" cy="1916640"/>
            </a:xfrm>
          </p:grpSpPr>
          <p:sp>
            <p:nvSpPr>
              <p:cNvPr id="55" name="Freeform 55"/>
              <p:cNvSpPr/>
              <p:nvPr/>
            </p:nvSpPr>
            <p:spPr>
              <a:xfrm>
                <a:off x="0" y="0"/>
                <a:ext cx="11591499" cy="1963166"/>
              </a:xfrm>
              <a:custGeom>
                <a:avLst/>
                <a:gdLst/>
                <a:ahLst/>
                <a:cxnLst/>
                <a:rect l="l" t="t" r="r" b="b"/>
                <a:pathLst>
                  <a:path w="11591499" h="1963166">
                    <a:moveTo>
                      <a:pt x="10112277" y="0"/>
                    </a:moveTo>
                    <a:lnTo>
                      <a:pt x="0" y="0"/>
                    </a:lnTo>
                    <a:lnTo>
                      <a:pt x="1310494" y="837565"/>
                    </a:lnTo>
                    <a:cubicBezTo>
                      <a:pt x="1372274" y="877062"/>
                      <a:pt x="1404058" y="929386"/>
                      <a:pt x="1404058" y="981583"/>
                    </a:cubicBezTo>
                    <a:cubicBezTo>
                      <a:pt x="1404058" y="1033780"/>
                      <a:pt x="1373267" y="1085596"/>
                      <a:pt x="1310494" y="1125601"/>
                    </a:cubicBezTo>
                    <a:lnTo>
                      <a:pt x="993" y="1963166"/>
                    </a:lnTo>
                    <a:lnTo>
                      <a:pt x="10111483" y="1963166"/>
                    </a:lnTo>
                    <a:lnTo>
                      <a:pt x="11591499" y="981583"/>
                    </a:lnTo>
                    <a:lnTo>
                      <a:pt x="10112277" y="0"/>
                    </a:lnTo>
                    <a:close/>
                  </a:path>
                </a:pathLst>
              </a:custGeom>
              <a:solidFill>
                <a:srgbClr val="1C5739"/>
              </a:solidFill>
            </p:spPr>
          </p:sp>
        </p:grpSp>
        <p:sp>
          <p:nvSpPr>
            <p:cNvPr id="56" name="TextBox 56"/>
            <p:cNvSpPr txBox="1"/>
            <p:nvPr/>
          </p:nvSpPr>
          <p:spPr>
            <a:xfrm>
              <a:off x="670547" y="288141"/>
              <a:ext cx="7161546" cy="946997"/>
            </a:xfrm>
            <a:prstGeom prst="rect">
              <a:avLst/>
            </a:prstGeom>
          </p:spPr>
          <p:txBody>
            <a:bodyPr lIns="0" tIns="0" rIns="0" bIns="0" rtlCol="0" anchor="t">
              <a:spAutoFit/>
            </a:bodyPr>
            <a:lstStyle/>
            <a:p>
              <a:pPr algn="ctr">
                <a:lnSpc>
                  <a:spcPts val="2859"/>
                </a:lnSpc>
                <a:spcBef>
                  <a:spcPct val="0"/>
                </a:spcBef>
              </a:pPr>
              <a:r>
                <a:rPr lang="en-US" sz="2199" dirty="0" err="1">
                  <a:solidFill>
                    <a:srgbClr val="FFFFFF"/>
                  </a:solidFill>
                  <a:latin typeface="Open Sauce"/>
                </a:rPr>
                <a:t>Sửa</a:t>
              </a:r>
              <a:r>
                <a:rPr lang="en-US" sz="2199" dirty="0">
                  <a:solidFill>
                    <a:srgbClr val="FFFFFF"/>
                  </a:solidFill>
                  <a:latin typeface="Open Sauce"/>
                </a:rPr>
                <a:t> </a:t>
              </a:r>
              <a:r>
                <a:rPr lang="en-US" sz="2199" dirty="0" err="1">
                  <a:solidFill>
                    <a:srgbClr val="FFFFFF"/>
                  </a:solidFill>
                  <a:latin typeface="Open Sauce"/>
                </a:rPr>
                <a:t>đổi</a:t>
              </a:r>
              <a:r>
                <a:rPr lang="en-US" sz="2199" dirty="0">
                  <a:solidFill>
                    <a:srgbClr val="FFFFFF"/>
                  </a:solidFill>
                  <a:latin typeface="Open Sauce"/>
                </a:rPr>
                <a:t> </a:t>
              </a:r>
              <a:r>
                <a:rPr lang="en-US" sz="2199" dirty="0" err="1">
                  <a:solidFill>
                    <a:srgbClr val="FFFFFF"/>
                  </a:solidFill>
                  <a:latin typeface="Open Sauce"/>
                </a:rPr>
                <a:t>các</a:t>
              </a:r>
              <a:r>
                <a:rPr lang="en-US" sz="2199" dirty="0">
                  <a:solidFill>
                    <a:srgbClr val="FFFFFF"/>
                  </a:solidFill>
                  <a:latin typeface="Open Sauce"/>
                </a:rPr>
                <a:t> </a:t>
              </a:r>
              <a:r>
                <a:rPr lang="en-US" sz="2199" dirty="0" err="1">
                  <a:solidFill>
                    <a:srgbClr val="FFFFFF"/>
                  </a:solidFill>
                  <a:latin typeface="Open Sauce"/>
                </a:rPr>
                <a:t>tệp</a:t>
              </a:r>
              <a:r>
                <a:rPr lang="en-US" sz="2199" dirty="0">
                  <a:solidFill>
                    <a:srgbClr val="FFFFFF"/>
                  </a:solidFill>
                  <a:latin typeface="Open Sauce"/>
                </a:rPr>
                <a:t> </a:t>
              </a:r>
              <a:r>
                <a:rPr lang="en-US" sz="2199" dirty="0" err="1">
                  <a:solidFill>
                    <a:srgbClr val="FFFFFF"/>
                  </a:solidFill>
                  <a:latin typeface="Open Sauce"/>
                </a:rPr>
                <a:t>trong</a:t>
              </a:r>
              <a:r>
                <a:rPr lang="en-US" sz="2199" dirty="0">
                  <a:solidFill>
                    <a:srgbClr val="FFFFFF"/>
                  </a:solidFill>
                  <a:latin typeface="Open Sauce"/>
                </a:rPr>
                <a:t> working directory.</a:t>
              </a:r>
            </a:p>
          </p:txBody>
        </p:sp>
      </p:grpSp>
      <p:grpSp>
        <p:nvGrpSpPr>
          <p:cNvPr id="57" name="Group 57"/>
          <p:cNvGrpSpPr/>
          <p:nvPr/>
        </p:nvGrpSpPr>
        <p:grpSpPr>
          <a:xfrm>
            <a:off x="7443946" y="5326282"/>
            <a:ext cx="9815354" cy="1932881"/>
            <a:chOff x="0" y="0"/>
            <a:chExt cx="13087139" cy="2577175"/>
          </a:xfrm>
        </p:grpSpPr>
        <p:grpSp>
          <p:nvGrpSpPr>
            <p:cNvPr id="58" name="Group 58"/>
            <p:cNvGrpSpPr/>
            <p:nvPr/>
          </p:nvGrpSpPr>
          <p:grpSpPr>
            <a:xfrm>
              <a:off x="0" y="0"/>
              <a:ext cx="1571087" cy="2577175"/>
              <a:chOff x="0" y="0"/>
              <a:chExt cx="1451520" cy="2381040"/>
            </a:xfrm>
          </p:grpSpPr>
          <p:sp>
            <p:nvSpPr>
              <p:cNvPr id="59" name="Freeform 59"/>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60" name="Group 60"/>
            <p:cNvGrpSpPr/>
            <p:nvPr/>
          </p:nvGrpSpPr>
          <p:grpSpPr>
            <a:xfrm>
              <a:off x="189372" y="880619"/>
              <a:ext cx="439530" cy="816716"/>
              <a:chOff x="0" y="0"/>
              <a:chExt cx="406080" cy="754560"/>
            </a:xfrm>
          </p:grpSpPr>
          <p:sp>
            <p:nvSpPr>
              <p:cNvPr id="61" name="Freeform 61"/>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62" name="Group 62"/>
            <p:cNvGrpSpPr/>
            <p:nvPr/>
          </p:nvGrpSpPr>
          <p:grpSpPr>
            <a:xfrm>
              <a:off x="602406" y="239248"/>
              <a:ext cx="12484733" cy="2074521"/>
              <a:chOff x="0" y="0"/>
              <a:chExt cx="11534588" cy="1916640"/>
            </a:xfrm>
          </p:grpSpPr>
          <p:sp>
            <p:nvSpPr>
              <p:cNvPr id="63" name="Freeform 63"/>
              <p:cNvSpPr/>
              <p:nvPr/>
            </p:nvSpPr>
            <p:spPr>
              <a:xfrm>
                <a:off x="0" y="0"/>
                <a:ext cx="11591499" cy="1963166"/>
              </a:xfrm>
              <a:custGeom>
                <a:avLst/>
                <a:gdLst/>
                <a:ahLst/>
                <a:cxnLst/>
                <a:rect l="l" t="t" r="r" b="b"/>
                <a:pathLst>
                  <a:path w="11591499" h="1963166">
                    <a:moveTo>
                      <a:pt x="10112277" y="0"/>
                    </a:moveTo>
                    <a:lnTo>
                      <a:pt x="0" y="0"/>
                    </a:lnTo>
                    <a:lnTo>
                      <a:pt x="1310494" y="837565"/>
                    </a:lnTo>
                    <a:cubicBezTo>
                      <a:pt x="1372274" y="877062"/>
                      <a:pt x="1404058" y="929386"/>
                      <a:pt x="1404058" y="981583"/>
                    </a:cubicBezTo>
                    <a:cubicBezTo>
                      <a:pt x="1404058" y="1033780"/>
                      <a:pt x="1373267" y="1085596"/>
                      <a:pt x="1310494" y="1125601"/>
                    </a:cubicBezTo>
                    <a:lnTo>
                      <a:pt x="993" y="1963166"/>
                    </a:lnTo>
                    <a:lnTo>
                      <a:pt x="10111483" y="1963166"/>
                    </a:lnTo>
                    <a:lnTo>
                      <a:pt x="11591499" y="981583"/>
                    </a:lnTo>
                    <a:lnTo>
                      <a:pt x="10112277" y="0"/>
                    </a:lnTo>
                    <a:close/>
                  </a:path>
                </a:pathLst>
              </a:custGeom>
              <a:solidFill>
                <a:srgbClr val="1C5739"/>
              </a:solidFill>
            </p:spPr>
          </p:sp>
        </p:grpSp>
        <p:sp>
          <p:nvSpPr>
            <p:cNvPr id="64" name="TextBox 64"/>
            <p:cNvSpPr txBox="1"/>
            <p:nvPr/>
          </p:nvSpPr>
          <p:spPr>
            <a:xfrm>
              <a:off x="2319413" y="692474"/>
              <a:ext cx="9309555" cy="1163653"/>
            </a:xfrm>
            <a:prstGeom prst="rect">
              <a:avLst/>
            </a:prstGeom>
          </p:spPr>
          <p:txBody>
            <a:bodyPr lIns="0" tIns="0" rIns="0" bIns="0" rtlCol="0" anchor="t">
              <a:spAutoFit/>
            </a:bodyPr>
            <a:lstStyle/>
            <a:p>
              <a:pPr algn="ctr">
                <a:lnSpc>
                  <a:spcPts val="3556"/>
                </a:lnSpc>
                <a:spcBef>
                  <a:spcPct val="0"/>
                </a:spcBef>
              </a:pPr>
              <a:r>
                <a:rPr lang="en-US" sz="2736">
                  <a:solidFill>
                    <a:srgbClr val="FFFFFF"/>
                  </a:solidFill>
                  <a:latin typeface="Open Sauce"/>
                </a:rPr>
                <a:t>Chọn lọc những thay đổi muốn commit và</a:t>
              </a:r>
            </a:p>
            <a:p>
              <a:pPr algn="ctr">
                <a:lnSpc>
                  <a:spcPts val="3556"/>
                </a:lnSpc>
                <a:spcBef>
                  <a:spcPct val="0"/>
                </a:spcBef>
              </a:pPr>
              <a:r>
                <a:rPr lang="en-US" sz="2736">
                  <a:solidFill>
                    <a:srgbClr val="FFFFFF"/>
                  </a:solidFill>
                  <a:latin typeface="Open Sauce"/>
                </a:rPr>
                <a:t> thêm những thay đổi đó vào staging area.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6933805" y="606215"/>
            <a:ext cx="1088982" cy="1086378"/>
            <a:chOff x="0" y="0"/>
            <a:chExt cx="1451975" cy="1448504"/>
          </a:xfrm>
        </p:grpSpPr>
        <p:grpSp>
          <p:nvGrpSpPr>
            <p:cNvPr id="3" name="Group 3"/>
            <p:cNvGrpSpPr/>
            <p:nvPr/>
          </p:nvGrpSpPr>
          <p:grpSpPr>
            <a:xfrm>
              <a:off x="0" y="0"/>
              <a:ext cx="1451975" cy="1448504"/>
              <a:chOff x="0" y="0"/>
              <a:chExt cx="2409120" cy="2403360"/>
            </a:xfrm>
          </p:grpSpPr>
          <p:sp>
            <p:nvSpPr>
              <p:cNvPr id="4" name="Freeform 4"/>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5" name="Freeform 5"/>
            <p:cNvSpPr/>
            <p:nvPr/>
          </p:nvSpPr>
          <p:spPr>
            <a:xfrm>
              <a:off x="236646" y="294648"/>
              <a:ext cx="972266" cy="850290"/>
            </a:xfrm>
            <a:custGeom>
              <a:avLst/>
              <a:gdLst/>
              <a:ahLst/>
              <a:cxnLst/>
              <a:rect l="l" t="t" r="r" b="b"/>
              <a:pathLst>
                <a:path w="972266" h="850290">
                  <a:moveTo>
                    <a:pt x="0" y="0"/>
                  </a:moveTo>
                  <a:lnTo>
                    <a:pt x="972266" y="0"/>
                  </a:lnTo>
                  <a:lnTo>
                    <a:pt x="972266" y="850290"/>
                  </a:lnTo>
                  <a:lnTo>
                    <a:pt x="0" y="850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6" name="Group 6"/>
          <p:cNvGrpSpPr/>
          <p:nvPr/>
        </p:nvGrpSpPr>
        <p:grpSpPr>
          <a:xfrm>
            <a:off x="13061661" y="606215"/>
            <a:ext cx="1116774" cy="1114103"/>
            <a:chOff x="0" y="0"/>
            <a:chExt cx="1489031" cy="1485471"/>
          </a:xfrm>
        </p:grpSpPr>
        <p:grpSp>
          <p:nvGrpSpPr>
            <p:cNvPr id="7" name="Group 7"/>
            <p:cNvGrpSpPr/>
            <p:nvPr/>
          </p:nvGrpSpPr>
          <p:grpSpPr>
            <a:xfrm>
              <a:off x="0" y="0"/>
              <a:ext cx="1489031" cy="1485471"/>
              <a:chOff x="0" y="0"/>
              <a:chExt cx="2409120" cy="2403360"/>
            </a:xfrm>
          </p:grpSpPr>
          <p:sp>
            <p:nvSpPr>
              <p:cNvPr id="8" name="Freeform 8"/>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9" name="Freeform 9"/>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0" name="Group 10"/>
          <p:cNvGrpSpPr/>
          <p:nvPr/>
        </p:nvGrpSpPr>
        <p:grpSpPr>
          <a:xfrm>
            <a:off x="16003549" y="3693318"/>
            <a:ext cx="1135649" cy="1132596"/>
            <a:chOff x="0" y="0"/>
            <a:chExt cx="1514199" cy="1510128"/>
          </a:xfrm>
        </p:grpSpPr>
        <p:grpSp>
          <p:nvGrpSpPr>
            <p:cNvPr id="11" name="Group 11"/>
            <p:cNvGrpSpPr/>
            <p:nvPr/>
          </p:nvGrpSpPr>
          <p:grpSpPr>
            <a:xfrm>
              <a:off x="0" y="0"/>
              <a:ext cx="1514199" cy="1510128"/>
              <a:chOff x="0" y="0"/>
              <a:chExt cx="2409840" cy="2403360"/>
            </a:xfrm>
          </p:grpSpPr>
          <p:sp>
            <p:nvSpPr>
              <p:cNvPr id="12" name="Freeform 12"/>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13" name="Freeform 13"/>
            <p:cNvSpPr/>
            <p:nvPr/>
          </p:nvSpPr>
          <p:spPr>
            <a:xfrm>
              <a:off x="289344" y="312963"/>
              <a:ext cx="959069" cy="871881"/>
            </a:xfrm>
            <a:custGeom>
              <a:avLst/>
              <a:gdLst/>
              <a:ahLst/>
              <a:cxnLst/>
              <a:rect l="l" t="t" r="r" b="b"/>
              <a:pathLst>
                <a:path w="959069" h="871881">
                  <a:moveTo>
                    <a:pt x="0" y="0"/>
                  </a:moveTo>
                  <a:lnTo>
                    <a:pt x="959069" y="0"/>
                  </a:lnTo>
                  <a:lnTo>
                    <a:pt x="959069" y="871881"/>
                  </a:lnTo>
                  <a:lnTo>
                    <a:pt x="0" y="8718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4" name="Group 14"/>
          <p:cNvGrpSpPr/>
          <p:nvPr/>
        </p:nvGrpSpPr>
        <p:grpSpPr>
          <a:xfrm rot="976586">
            <a:off x="13560991" y="264355"/>
            <a:ext cx="3983535" cy="3982486"/>
            <a:chOff x="0" y="0"/>
            <a:chExt cx="5311380" cy="5309981"/>
          </a:xfrm>
        </p:grpSpPr>
        <p:grpSp>
          <p:nvGrpSpPr>
            <p:cNvPr id="15" name="Group 15"/>
            <p:cNvGrpSpPr/>
            <p:nvPr/>
          </p:nvGrpSpPr>
          <p:grpSpPr>
            <a:xfrm rot="6179896">
              <a:off x="442079" y="440446"/>
              <a:ext cx="4427222" cy="4429088"/>
              <a:chOff x="0" y="0"/>
              <a:chExt cx="6832800" cy="6835680"/>
            </a:xfrm>
          </p:grpSpPr>
          <p:sp>
            <p:nvSpPr>
              <p:cNvPr id="16" name="Freeform 16"/>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7" name="Group 17"/>
            <p:cNvGrpSpPr/>
            <p:nvPr/>
          </p:nvGrpSpPr>
          <p:grpSpPr>
            <a:xfrm rot="6179896">
              <a:off x="4053106" y="4041798"/>
              <a:ext cx="411305" cy="418313"/>
              <a:chOff x="0" y="0"/>
              <a:chExt cx="549360" cy="558720"/>
            </a:xfrm>
          </p:grpSpPr>
          <p:sp>
            <p:nvSpPr>
              <p:cNvPr id="18" name="Freeform 18"/>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9" name="Freeform 19"/>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0" name="Group 20"/>
            <p:cNvGrpSpPr/>
            <p:nvPr/>
          </p:nvGrpSpPr>
          <p:grpSpPr>
            <a:xfrm rot="6179896">
              <a:off x="314050" y="1812941"/>
              <a:ext cx="355951" cy="362015"/>
              <a:chOff x="0" y="0"/>
              <a:chExt cx="549360" cy="558720"/>
            </a:xfrm>
          </p:grpSpPr>
          <p:sp>
            <p:nvSpPr>
              <p:cNvPr id="21" name="Freeform 21"/>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2" name="Freeform 22"/>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3" name="Group 23"/>
            <p:cNvGrpSpPr/>
            <p:nvPr/>
          </p:nvGrpSpPr>
          <p:grpSpPr>
            <a:xfrm rot="6179896">
              <a:off x="413108" y="1916223"/>
              <a:ext cx="157835" cy="155451"/>
              <a:chOff x="0" y="0"/>
              <a:chExt cx="238320" cy="234720"/>
            </a:xfrm>
          </p:grpSpPr>
          <p:sp>
            <p:nvSpPr>
              <p:cNvPr id="24" name="Freeform 24"/>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5" name="Group 25"/>
            <p:cNvGrpSpPr/>
            <p:nvPr/>
          </p:nvGrpSpPr>
          <p:grpSpPr>
            <a:xfrm rot="6179896">
              <a:off x="3866086" y="857723"/>
              <a:ext cx="353170" cy="362015"/>
              <a:chOff x="0" y="0"/>
              <a:chExt cx="545068" cy="558720"/>
            </a:xfrm>
          </p:grpSpPr>
          <p:sp>
            <p:nvSpPr>
              <p:cNvPr id="26" name="Freeform 26"/>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7" name="Freeform 27"/>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8" name="Group 28"/>
            <p:cNvGrpSpPr/>
            <p:nvPr/>
          </p:nvGrpSpPr>
          <p:grpSpPr>
            <a:xfrm rot="6179896">
              <a:off x="4181784" y="4174913"/>
              <a:ext cx="153950" cy="152084"/>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0" name="Group 30"/>
            <p:cNvGrpSpPr/>
            <p:nvPr/>
          </p:nvGrpSpPr>
          <p:grpSpPr>
            <a:xfrm rot="6179896">
              <a:off x="3964911" y="966089"/>
              <a:ext cx="153950" cy="152084"/>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2" name="Group 32"/>
            <p:cNvGrpSpPr/>
            <p:nvPr/>
          </p:nvGrpSpPr>
          <p:grpSpPr>
            <a:xfrm rot="6179896">
              <a:off x="1122522" y="1104056"/>
              <a:ext cx="3167310" cy="3167310"/>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4" name="TextBox 34"/>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grpSp>
        <p:nvGrpSpPr>
          <p:cNvPr id="35" name="Group 35"/>
          <p:cNvGrpSpPr/>
          <p:nvPr/>
        </p:nvGrpSpPr>
        <p:grpSpPr>
          <a:xfrm>
            <a:off x="14564249" y="1692593"/>
            <a:ext cx="1640787" cy="1110252"/>
            <a:chOff x="0" y="0"/>
            <a:chExt cx="2187716" cy="1480336"/>
          </a:xfrm>
        </p:grpSpPr>
        <p:sp>
          <p:nvSpPr>
            <p:cNvPr id="36" name="Freeform 36"/>
            <p:cNvSpPr/>
            <p:nvPr/>
          </p:nvSpPr>
          <p:spPr>
            <a:xfrm>
              <a:off x="710734" y="0"/>
              <a:ext cx="922414" cy="960499"/>
            </a:xfrm>
            <a:custGeom>
              <a:avLst/>
              <a:gdLst/>
              <a:ahLst/>
              <a:cxnLst/>
              <a:rect l="l" t="t" r="r" b="b"/>
              <a:pathLst>
                <a:path w="922414" h="960499">
                  <a:moveTo>
                    <a:pt x="0" y="0"/>
                  </a:moveTo>
                  <a:lnTo>
                    <a:pt x="922414" y="0"/>
                  </a:lnTo>
                  <a:lnTo>
                    <a:pt x="922414" y="960499"/>
                  </a:lnTo>
                  <a:lnTo>
                    <a:pt x="0" y="960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TextBox 37"/>
            <p:cNvSpPr txBox="1"/>
            <p:nvPr/>
          </p:nvSpPr>
          <p:spPr>
            <a:xfrm>
              <a:off x="0" y="1146618"/>
              <a:ext cx="2187716" cy="333718"/>
            </a:xfrm>
            <a:prstGeom prst="rect">
              <a:avLst/>
            </a:prstGeom>
          </p:spPr>
          <p:txBody>
            <a:bodyPr lIns="0" tIns="0" rIns="0" bIns="0" rtlCol="0" anchor="t">
              <a:spAutoFit/>
            </a:bodyPr>
            <a:lstStyle/>
            <a:p>
              <a:pPr algn="ctr">
                <a:lnSpc>
                  <a:spcPts val="2126"/>
                </a:lnSpc>
              </a:pPr>
              <a:r>
                <a:rPr lang="en-US" sz="1518" spc="75">
                  <a:solidFill>
                    <a:srgbClr val="1C5739"/>
                  </a:solidFill>
                  <a:latin typeface="Open Sauce"/>
                </a:rPr>
                <a:t>1 tệp</a:t>
              </a:r>
            </a:p>
          </p:txBody>
        </p:sp>
      </p:grpSp>
      <p:sp>
        <p:nvSpPr>
          <p:cNvPr id="38" name="Freeform 38"/>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9" name="Freeform 39"/>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40" name="Group 40"/>
          <p:cNvGrpSpPr/>
          <p:nvPr/>
        </p:nvGrpSpPr>
        <p:grpSpPr>
          <a:xfrm>
            <a:off x="-2646068" y="-4054592"/>
            <a:ext cx="8637895" cy="8637895"/>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42" name="TextBox 42"/>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3" name="Freeform 43"/>
          <p:cNvSpPr/>
          <p:nvPr/>
        </p:nvSpPr>
        <p:spPr>
          <a:xfrm>
            <a:off x="324380" y="5205216"/>
            <a:ext cx="6099506" cy="3375533"/>
          </a:xfrm>
          <a:custGeom>
            <a:avLst/>
            <a:gdLst/>
            <a:ahLst/>
            <a:cxnLst/>
            <a:rect l="l" t="t" r="r" b="b"/>
            <a:pathLst>
              <a:path w="6099506" h="3375533">
                <a:moveTo>
                  <a:pt x="0" y="0"/>
                </a:moveTo>
                <a:lnTo>
                  <a:pt x="6099506" y="0"/>
                </a:lnTo>
                <a:lnTo>
                  <a:pt x="6099506" y="3375532"/>
                </a:lnTo>
                <a:lnTo>
                  <a:pt x="0" y="3375532"/>
                </a:lnTo>
                <a:lnTo>
                  <a:pt x="0" y="0"/>
                </a:lnTo>
                <a:close/>
              </a:path>
            </a:pathLst>
          </a:custGeom>
          <a:blipFill>
            <a:blip r:embed="rId12"/>
            <a:stretch>
              <a:fillRect r="-316"/>
            </a:stretch>
          </a:blipFill>
        </p:spPr>
      </p:sp>
      <p:grpSp>
        <p:nvGrpSpPr>
          <p:cNvPr id="44" name="Group 44"/>
          <p:cNvGrpSpPr/>
          <p:nvPr/>
        </p:nvGrpSpPr>
        <p:grpSpPr>
          <a:xfrm>
            <a:off x="9524953" y="839094"/>
            <a:ext cx="3188490" cy="579241"/>
            <a:chOff x="0" y="0"/>
            <a:chExt cx="4251320" cy="772322"/>
          </a:xfrm>
        </p:grpSpPr>
        <p:sp>
          <p:nvSpPr>
            <p:cNvPr id="45" name="TextBox 45"/>
            <p:cNvSpPr txBox="1"/>
            <p:nvPr/>
          </p:nvSpPr>
          <p:spPr>
            <a:xfrm>
              <a:off x="0" y="298636"/>
              <a:ext cx="4251320" cy="473686"/>
            </a:xfrm>
            <a:prstGeom prst="rect">
              <a:avLst/>
            </a:prstGeom>
          </p:spPr>
          <p:txBody>
            <a:bodyPr lIns="0" tIns="0" rIns="0" bIns="0" rtlCol="0" anchor="t">
              <a:spAutoFit/>
            </a:bodyPr>
            <a:lstStyle/>
            <a:p>
              <a:pPr marL="0" lvl="0" indent="0">
                <a:lnSpc>
                  <a:spcPts val="1461"/>
                </a:lnSpc>
                <a:spcBef>
                  <a:spcPct val="0"/>
                </a:spcBef>
              </a:pPr>
              <a:r>
                <a:rPr lang="en-US" sz="1059" spc="103">
                  <a:solidFill>
                    <a:srgbClr val="231F20"/>
                  </a:solidFill>
                  <a:latin typeface="Open Sauce"/>
                </a:rPr>
                <a:t>dữ liệu đã được lưu trữ an toàn trong cơ sở dữ liệu cục bộ.</a:t>
              </a:r>
            </a:p>
          </p:txBody>
        </p:sp>
        <p:sp>
          <p:nvSpPr>
            <p:cNvPr id="46" name="TextBox 46"/>
            <p:cNvSpPr txBox="1"/>
            <p:nvPr/>
          </p:nvSpPr>
          <p:spPr>
            <a:xfrm>
              <a:off x="0" y="-28575"/>
              <a:ext cx="3953590" cy="303403"/>
            </a:xfrm>
            <a:prstGeom prst="rect">
              <a:avLst/>
            </a:prstGeom>
          </p:spPr>
          <p:txBody>
            <a:bodyPr lIns="0" tIns="0" rIns="0" bIns="0" rtlCol="0" anchor="t">
              <a:spAutoFit/>
            </a:bodyPr>
            <a:lstStyle/>
            <a:p>
              <a:pPr marL="0" lvl="0" indent="0">
                <a:lnSpc>
                  <a:spcPts val="1931"/>
                </a:lnSpc>
                <a:spcBef>
                  <a:spcPct val="0"/>
                </a:spcBef>
              </a:pPr>
              <a:r>
                <a:rPr lang="en-US" sz="1399" spc="137">
                  <a:solidFill>
                    <a:srgbClr val="397D5A"/>
                  </a:solidFill>
                  <a:latin typeface="Open Sauce Bold"/>
                </a:rPr>
                <a:t>commit (ghi lại thay đổi).</a:t>
              </a:r>
            </a:p>
          </p:txBody>
        </p:sp>
      </p:grpSp>
      <p:sp>
        <p:nvSpPr>
          <p:cNvPr id="47" name="TextBox 47"/>
          <p:cNvSpPr txBox="1"/>
          <p:nvPr/>
        </p:nvSpPr>
        <p:spPr>
          <a:xfrm>
            <a:off x="324380" y="121480"/>
            <a:ext cx="5605439" cy="2137410"/>
          </a:xfrm>
          <a:prstGeom prst="rect">
            <a:avLst/>
          </a:prstGeom>
        </p:spPr>
        <p:txBody>
          <a:bodyPr lIns="0" tIns="0" rIns="0" bIns="0" rtlCol="0" anchor="t">
            <a:spAutoFit/>
          </a:bodyPr>
          <a:lstStyle/>
          <a:p>
            <a:pPr>
              <a:lnSpc>
                <a:spcPts val="5519"/>
              </a:lnSpc>
            </a:pPr>
            <a:r>
              <a:rPr lang="en-US" sz="3999" spc="391">
                <a:solidFill>
                  <a:srgbClr val="FFFFFF"/>
                </a:solidFill>
                <a:latin typeface="Codec Pro ExtraBold"/>
              </a:rPr>
              <a:t>2.Cách thức hoạt động của GIT</a:t>
            </a:r>
          </a:p>
          <a:p>
            <a:pPr marL="0" lvl="0" indent="0" algn="l">
              <a:lnSpc>
                <a:spcPts val="5519"/>
              </a:lnSpc>
              <a:spcBef>
                <a:spcPct val="0"/>
              </a:spcBef>
            </a:pPr>
            <a:endParaRPr lang="en-US" sz="3999" spc="391">
              <a:solidFill>
                <a:srgbClr val="FFFFFF"/>
              </a:solidFill>
              <a:latin typeface="Codec Pro ExtraBold"/>
            </a:endParaRPr>
          </a:p>
        </p:txBody>
      </p:sp>
      <p:sp>
        <p:nvSpPr>
          <p:cNvPr id="48" name="TextBox 48"/>
          <p:cNvSpPr txBox="1"/>
          <p:nvPr/>
        </p:nvSpPr>
        <p:spPr>
          <a:xfrm>
            <a:off x="452735" y="2470916"/>
            <a:ext cx="4450110" cy="372745"/>
          </a:xfrm>
          <a:prstGeom prst="rect">
            <a:avLst/>
          </a:prstGeom>
        </p:spPr>
        <p:txBody>
          <a:bodyPr lIns="0" tIns="0" rIns="0" bIns="0" rtlCol="0" anchor="t">
            <a:spAutoFit/>
          </a:bodyPr>
          <a:lstStyle/>
          <a:p>
            <a:pPr algn="ctr">
              <a:lnSpc>
                <a:spcPts val="3079"/>
              </a:lnSpc>
            </a:pPr>
            <a:r>
              <a:rPr lang="en-US" sz="2199">
                <a:solidFill>
                  <a:srgbClr val="FFFFFF"/>
                </a:solidFill>
                <a:latin typeface="Noto Serif Display Medium"/>
              </a:rPr>
              <a:t>Quy trình xử lý công việc trên Git</a:t>
            </a:r>
          </a:p>
        </p:txBody>
      </p:sp>
      <p:grpSp>
        <p:nvGrpSpPr>
          <p:cNvPr id="49" name="Group 49"/>
          <p:cNvGrpSpPr/>
          <p:nvPr/>
        </p:nvGrpSpPr>
        <p:grpSpPr>
          <a:xfrm>
            <a:off x="6587919" y="3133211"/>
            <a:ext cx="5874070" cy="1156747"/>
            <a:chOff x="0" y="0"/>
            <a:chExt cx="7832093" cy="1542329"/>
          </a:xfrm>
        </p:grpSpPr>
        <p:grpSp>
          <p:nvGrpSpPr>
            <p:cNvPr id="50" name="Group 50"/>
            <p:cNvGrpSpPr/>
            <p:nvPr/>
          </p:nvGrpSpPr>
          <p:grpSpPr>
            <a:xfrm>
              <a:off x="0" y="0"/>
              <a:ext cx="940228" cy="1542329"/>
              <a:chOff x="0" y="0"/>
              <a:chExt cx="1451520" cy="2381040"/>
            </a:xfrm>
          </p:grpSpPr>
          <p:sp>
            <p:nvSpPr>
              <p:cNvPr id="51" name="Freeform 5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52" name="Group 52"/>
            <p:cNvGrpSpPr/>
            <p:nvPr/>
          </p:nvGrpSpPr>
          <p:grpSpPr>
            <a:xfrm>
              <a:off x="113331" y="527013"/>
              <a:ext cx="263040" cy="488769"/>
              <a:chOff x="0" y="0"/>
              <a:chExt cx="406080" cy="754560"/>
            </a:xfrm>
          </p:grpSpPr>
          <p:sp>
            <p:nvSpPr>
              <p:cNvPr id="53" name="Freeform 5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54" name="Group 54"/>
            <p:cNvGrpSpPr/>
            <p:nvPr/>
          </p:nvGrpSpPr>
          <p:grpSpPr>
            <a:xfrm>
              <a:off x="360514" y="143180"/>
              <a:ext cx="7471579" cy="1241512"/>
              <a:chOff x="0" y="0"/>
              <a:chExt cx="11534588" cy="1916640"/>
            </a:xfrm>
          </p:grpSpPr>
          <p:sp>
            <p:nvSpPr>
              <p:cNvPr id="55" name="Freeform 55"/>
              <p:cNvSpPr/>
              <p:nvPr/>
            </p:nvSpPr>
            <p:spPr>
              <a:xfrm>
                <a:off x="0" y="0"/>
                <a:ext cx="11591499" cy="1963166"/>
              </a:xfrm>
              <a:custGeom>
                <a:avLst/>
                <a:gdLst/>
                <a:ahLst/>
                <a:cxnLst/>
                <a:rect l="l" t="t" r="r" b="b"/>
                <a:pathLst>
                  <a:path w="11591499" h="1963166">
                    <a:moveTo>
                      <a:pt x="10112277" y="0"/>
                    </a:moveTo>
                    <a:lnTo>
                      <a:pt x="0" y="0"/>
                    </a:lnTo>
                    <a:lnTo>
                      <a:pt x="1310494" y="837565"/>
                    </a:lnTo>
                    <a:cubicBezTo>
                      <a:pt x="1372274" y="877062"/>
                      <a:pt x="1404058" y="929386"/>
                      <a:pt x="1404058" y="981583"/>
                    </a:cubicBezTo>
                    <a:cubicBezTo>
                      <a:pt x="1404058" y="1033780"/>
                      <a:pt x="1373267" y="1085596"/>
                      <a:pt x="1310494" y="1125601"/>
                    </a:cubicBezTo>
                    <a:lnTo>
                      <a:pt x="993" y="1963166"/>
                    </a:lnTo>
                    <a:lnTo>
                      <a:pt x="10111483" y="1963166"/>
                    </a:lnTo>
                    <a:lnTo>
                      <a:pt x="11591499" y="981583"/>
                    </a:lnTo>
                    <a:lnTo>
                      <a:pt x="10112277" y="0"/>
                    </a:lnTo>
                    <a:close/>
                  </a:path>
                </a:pathLst>
              </a:custGeom>
              <a:solidFill>
                <a:srgbClr val="1C5739"/>
              </a:solidFill>
            </p:spPr>
          </p:sp>
        </p:grpSp>
        <p:sp>
          <p:nvSpPr>
            <p:cNvPr id="56" name="TextBox 56"/>
            <p:cNvSpPr txBox="1"/>
            <p:nvPr/>
          </p:nvSpPr>
          <p:spPr>
            <a:xfrm>
              <a:off x="670547" y="288141"/>
              <a:ext cx="6699961" cy="946997"/>
            </a:xfrm>
            <a:prstGeom prst="rect">
              <a:avLst/>
            </a:prstGeom>
          </p:spPr>
          <p:txBody>
            <a:bodyPr wrap="square" lIns="0" tIns="0" rIns="0" bIns="0" rtlCol="0" anchor="t">
              <a:spAutoFit/>
            </a:bodyPr>
            <a:lstStyle/>
            <a:p>
              <a:pPr algn="ctr">
                <a:lnSpc>
                  <a:spcPts val="2859"/>
                </a:lnSpc>
                <a:spcBef>
                  <a:spcPct val="0"/>
                </a:spcBef>
              </a:pPr>
              <a:r>
                <a:rPr lang="en-US" sz="2199" dirty="0" err="1">
                  <a:solidFill>
                    <a:srgbClr val="FFFFFF"/>
                  </a:solidFill>
                  <a:latin typeface="Open Sauce"/>
                </a:rPr>
                <a:t>Sửa</a:t>
              </a:r>
              <a:r>
                <a:rPr lang="en-US" sz="2199" dirty="0">
                  <a:solidFill>
                    <a:srgbClr val="FFFFFF"/>
                  </a:solidFill>
                  <a:latin typeface="Open Sauce"/>
                </a:rPr>
                <a:t> </a:t>
              </a:r>
              <a:r>
                <a:rPr lang="en-US" sz="2199" dirty="0" err="1">
                  <a:solidFill>
                    <a:srgbClr val="FFFFFF"/>
                  </a:solidFill>
                  <a:latin typeface="Open Sauce"/>
                </a:rPr>
                <a:t>đổi</a:t>
              </a:r>
              <a:r>
                <a:rPr lang="en-US" sz="2199" dirty="0">
                  <a:solidFill>
                    <a:srgbClr val="FFFFFF"/>
                  </a:solidFill>
                  <a:latin typeface="Open Sauce"/>
                </a:rPr>
                <a:t> </a:t>
              </a:r>
              <a:r>
                <a:rPr lang="en-US" sz="2199" dirty="0" err="1">
                  <a:solidFill>
                    <a:srgbClr val="FFFFFF"/>
                  </a:solidFill>
                  <a:latin typeface="Open Sauce"/>
                </a:rPr>
                <a:t>các</a:t>
              </a:r>
              <a:r>
                <a:rPr lang="en-US" sz="2199" dirty="0">
                  <a:solidFill>
                    <a:srgbClr val="FFFFFF"/>
                  </a:solidFill>
                  <a:latin typeface="Open Sauce"/>
                </a:rPr>
                <a:t> </a:t>
              </a:r>
              <a:r>
                <a:rPr lang="en-US" sz="2199" dirty="0" err="1">
                  <a:solidFill>
                    <a:srgbClr val="FFFFFF"/>
                  </a:solidFill>
                  <a:latin typeface="Open Sauce"/>
                </a:rPr>
                <a:t>tệp</a:t>
              </a:r>
              <a:r>
                <a:rPr lang="en-US" sz="2199" dirty="0">
                  <a:solidFill>
                    <a:srgbClr val="FFFFFF"/>
                  </a:solidFill>
                  <a:latin typeface="Open Sauce"/>
                </a:rPr>
                <a:t> </a:t>
              </a:r>
              <a:r>
                <a:rPr lang="en-US" sz="2199" dirty="0" err="1">
                  <a:solidFill>
                    <a:srgbClr val="FFFFFF"/>
                  </a:solidFill>
                  <a:latin typeface="Open Sauce"/>
                </a:rPr>
                <a:t>trong</a:t>
              </a:r>
              <a:r>
                <a:rPr lang="en-US" sz="2199" dirty="0">
                  <a:solidFill>
                    <a:srgbClr val="FFFFFF"/>
                  </a:solidFill>
                  <a:latin typeface="Open Sauce"/>
                </a:rPr>
                <a:t> working directory.</a:t>
              </a:r>
            </a:p>
          </p:txBody>
        </p:sp>
      </p:grpSp>
      <p:grpSp>
        <p:nvGrpSpPr>
          <p:cNvPr id="57" name="Group 57"/>
          <p:cNvGrpSpPr/>
          <p:nvPr/>
        </p:nvGrpSpPr>
        <p:grpSpPr>
          <a:xfrm>
            <a:off x="7686921" y="4825914"/>
            <a:ext cx="7174951" cy="1412922"/>
            <a:chOff x="0" y="0"/>
            <a:chExt cx="9566601" cy="1883896"/>
          </a:xfrm>
        </p:grpSpPr>
        <p:grpSp>
          <p:nvGrpSpPr>
            <p:cNvPr id="58" name="Group 58"/>
            <p:cNvGrpSpPr/>
            <p:nvPr/>
          </p:nvGrpSpPr>
          <p:grpSpPr>
            <a:xfrm>
              <a:off x="0" y="0"/>
              <a:ext cx="1148453" cy="1883896"/>
              <a:chOff x="0" y="0"/>
              <a:chExt cx="1451520" cy="2381040"/>
            </a:xfrm>
          </p:grpSpPr>
          <p:sp>
            <p:nvSpPr>
              <p:cNvPr id="59" name="Freeform 59"/>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60" name="Group 60"/>
            <p:cNvGrpSpPr/>
            <p:nvPr/>
          </p:nvGrpSpPr>
          <p:grpSpPr>
            <a:xfrm>
              <a:off x="138430" y="643726"/>
              <a:ext cx="321293" cy="597013"/>
              <a:chOff x="0" y="0"/>
              <a:chExt cx="406080" cy="754560"/>
            </a:xfrm>
          </p:grpSpPr>
          <p:sp>
            <p:nvSpPr>
              <p:cNvPr id="61" name="Freeform 61"/>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62" name="Group 62"/>
            <p:cNvGrpSpPr/>
            <p:nvPr/>
          </p:nvGrpSpPr>
          <p:grpSpPr>
            <a:xfrm>
              <a:off x="440354" y="174888"/>
              <a:ext cx="9126247" cy="1516459"/>
              <a:chOff x="0" y="0"/>
              <a:chExt cx="11534588" cy="1916640"/>
            </a:xfrm>
          </p:grpSpPr>
          <p:sp>
            <p:nvSpPr>
              <p:cNvPr id="63" name="Freeform 63"/>
              <p:cNvSpPr/>
              <p:nvPr/>
            </p:nvSpPr>
            <p:spPr>
              <a:xfrm>
                <a:off x="0" y="0"/>
                <a:ext cx="11591499" cy="1963166"/>
              </a:xfrm>
              <a:custGeom>
                <a:avLst/>
                <a:gdLst/>
                <a:ahLst/>
                <a:cxnLst/>
                <a:rect l="l" t="t" r="r" b="b"/>
                <a:pathLst>
                  <a:path w="11591499" h="1963166">
                    <a:moveTo>
                      <a:pt x="10112277" y="0"/>
                    </a:moveTo>
                    <a:lnTo>
                      <a:pt x="0" y="0"/>
                    </a:lnTo>
                    <a:lnTo>
                      <a:pt x="1310494" y="837565"/>
                    </a:lnTo>
                    <a:cubicBezTo>
                      <a:pt x="1372274" y="877062"/>
                      <a:pt x="1404058" y="929386"/>
                      <a:pt x="1404058" y="981583"/>
                    </a:cubicBezTo>
                    <a:cubicBezTo>
                      <a:pt x="1404058" y="1033780"/>
                      <a:pt x="1373267" y="1085596"/>
                      <a:pt x="1310494" y="1125601"/>
                    </a:cubicBezTo>
                    <a:lnTo>
                      <a:pt x="993" y="1963166"/>
                    </a:lnTo>
                    <a:lnTo>
                      <a:pt x="10111483" y="1963166"/>
                    </a:lnTo>
                    <a:lnTo>
                      <a:pt x="11591499" y="981583"/>
                    </a:lnTo>
                    <a:lnTo>
                      <a:pt x="10112277" y="0"/>
                    </a:lnTo>
                    <a:close/>
                  </a:path>
                </a:pathLst>
              </a:custGeom>
              <a:solidFill>
                <a:srgbClr val="1C5739"/>
              </a:solidFill>
            </p:spPr>
          </p:sp>
        </p:grpSp>
        <p:sp>
          <p:nvSpPr>
            <p:cNvPr id="64" name="TextBox 64"/>
            <p:cNvSpPr txBox="1"/>
            <p:nvPr/>
          </p:nvSpPr>
          <p:spPr>
            <a:xfrm>
              <a:off x="1695474" y="498506"/>
              <a:ext cx="6805216" cy="858308"/>
            </a:xfrm>
            <a:prstGeom prst="rect">
              <a:avLst/>
            </a:prstGeom>
          </p:spPr>
          <p:txBody>
            <a:bodyPr lIns="0" tIns="0" rIns="0" bIns="0" rtlCol="0" anchor="t">
              <a:spAutoFit/>
            </a:bodyPr>
            <a:lstStyle/>
            <a:p>
              <a:pPr algn="ctr">
                <a:lnSpc>
                  <a:spcPts val="2600"/>
                </a:lnSpc>
                <a:spcBef>
                  <a:spcPct val="0"/>
                </a:spcBef>
              </a:pPr>
              <a:r>
                <a:rPr lang="en-US" sz="2000">
                  <a:solidFill>
                    <a:srgbClr val="FFFFFF"/>
                  </a:solidFill>
                  <a:latin typeface="Open Sauce"/>
                </a:rPr>
                <a:t>Chọn lọc những thay đổi muốn commit và</a:t>
              </a:r>
            </a:p>
            <a:p>
              <a:pPr algn="ctr">
                <a:lnSpc>
                  <a:spcPts val="2600"/>
                </a:lnSpc>
                <a:spcBef>
                  <a:spcPct val="0"/>
                </a:spcBef>
              </a:pPr>
              <a:r>
                <a:rPr lang="en-US" sz="2000">
                  <a:solidFill>
                    <a:srgbClr val="FFFFFF"/>
                  </a:solidFill>
                  <a:latin typeface="Open Sauce"/>
                </a:rPr>
                <a:t> thêm những thay đổi đó vào staging area.</a:t>
              </a:r>
            </a:p>
          </p:txBody>
        </p:sp>
      </p:grpSp>
      <p:grpSp>
        <p:nvGrpSpPr>
          <p:cNvPr id="65" name="Group 65"/>
          <p:cNvGrpSpPr/>
          <p:nvPr/>
        </p:nvGrpSpPr>
        <p:grpSpPr>
          <a:xfrm>
            <a:off x="6742461" y="6572210"/>
            <a:ext cx="9261087" cy="1823733"/>
            <a:chOff x="0" y="0"/>
            <a:chExt cx="12348117" cy="2431644"/>
          </a:xfrm>
        </p:grpSpPr>
        <p:grpSp>
          <p:nvGrpSpPr>
            <p:cNvPr id="66" name="Group 66"/>
            <p:cNvGrpSpPr/>
            <p:nvPr/>
          </p:nvGrpSpPr>
          <p:grpSpPr>
            <a:xfrm>
              <a:off x="0" y="0"/>
              <a:ext cx="1482369" cy="2431644"/>
              <a:chOff x="0" y="0"/>
              <a:chExt cx="1451520" cy="2381040"/>
            </a:xfrm>
          </p:grpSpPr>
          <p:sp>
            <p:nvSpPr>
              <p:cNvPr id="67" name="Freeform 67"/>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68" name="Group 68"/>
            <p:cNvGrpSpPr/>
            <p:nvPr/>
          </p:nvGrpSpPr>
          <p:grpSpPr>
            <a:xfrm>
              <a:off x="178678" y="830891"/>
              <a:ext cx="414710" cy="770596"/>
              <a:chOff x="0" y="0"/>
              <a:chExt cx="406080" cy="754560"/>
            </a:xfrm>
          </p:grpSpPr>
          <p:sp>
            <p:nvSpPr>
              <p:cNvPr id="69" name="Freeform 69"/>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70" name="Group 70"/>
            <p:cNvGrpSpPr/>
            <p:nvPr/>
          </p:nvGrpSpPr>
          <p:grpSpPr>
            <a:xfrm>
              <a:off x="568388" y="225738"/>
              <a:ext cx="11779729" cy="1957374"/>
              <a:chOff x="0" y="0"/>
              <a:chExt cx="11534588" cy="1916640"/>
            </a:xfrm>
          </p:grpSpPr>
          <p:sp>
            <p:nvSpPr>
              <p:cNvPr id="71" name="Freeform 71"/>
              <p:cNvSpPr/>
              <p:nvPr/>
            </p:nvSpPr>
            <p:spPr>
              <a:xfrm>
                <a:off x="0" y="0"/>
                <a:ext cx="11591499" cy="1963166"/>
              </a:xfrm>
              <a:custGeom>
                <a:avLst/>
                <a:gdLst/>
                <a:ahLst/>
                <a:cxnLst/>
                <a:rect l="l" t="t" r="r" b="b"/>
                <a:pathLst>
                  <a:path w="11591499" h="1963166">
                    <a:moveTo>
                      <a:pt x="10112277" y="0"/>
                    </a:moveTo>
                    <a:lnTo>
                      <a:pt x="0" y="0"/>
                    </a:lnTo>
                    <a:lnTo>
                      <a:pt x="1310494" y="837565"/>
                    </a:lnTo>
                    <a:cubicBezTo>
                      <a:pt x="1372274" y="877062"/>
                      <a:pt x="1404058" y="929386"/>
                      <a:pt x="1404058" y="981583"/>
                    </a:cubicBezTo>
                    <a:cubicBezTo>
                      <a:pt x="1404058" y="1033780"/>
                      <a:pt x="1373267" y="1085596"/>
                      <a:pt x="1310494" y="1125601"/>
                    </a:cubicBezTo>
                    <a:lnTo>
                      <a:pt x="993" y="1963166"/>
                    </a:lnTo>
                    <a:lnTo>
                      <a:pt x="10111483" y="1963166"/>
                    </a:lnTo>
                    <a:lnTo>
                      <a:pt x="11591499" y="981583"/>
                    </a:lnTo>
                    <a:lnTo>
                      <a:pt x="10112277" y="0"/>
                    </a:lnTo>
                    <a:close/>
                  </a:path>
                </a:pathLst>
              </a:custGeom>
              <a:solidFill>
                <a:srgbClr val="1C5739"/>
              </a:solidFill>
            </p:spPr>
          </p:sp>
        </p:grpSp>
        <p:sp>
          <p:nvSpPr>
            <p:cNvPr id="72" name="TextBox 72"/>
            <p:cNvSpPr txBox="1"/>
            <p:nvPr/>
          </p:nvSpPr>
          <p:spPr>
            <a:xfrm>
              <a:off x="1751111" y="640200"/>
              <a:ext cx="10104829" cy="1089557"/>
            </a:xfrm>
            <a:prstGeom prst="rect">
              <a:avLst/>
            </a:prstGeom>
          </p:spPr>
          <p:txBody>
            <a:bodyPr lIns="0" tIns="0" rIns="0" bIns="0" rtlCol="0" anchor="t">
              <a:spAutoFit/>
            </a:bodyPr>
            <a:lstStyle/>
            <a:p>
              <a:pPr algn="ctr">
                <a:lnSpc>
                  <a:spcPts val="3354"/>
                </a:lnSpc>
                <a:spcBef>
                  <a:spcPct val="0"/>
                </a:spcBef>
              </a:pPr>
              <a:r>
                <a:rPr lang="en-US" sz="2580" dirty="0" err="1">
                  <a:solidFill>
                    <a:srgbClr val="FFFFFF"/>
                  </a:solidFill>
                  <a:latin typeface="Open Sauce"/>
                </a:rPr>
                <a:t>Thực</a:t>
              </a:r>
              <a:r>
                <a:rPr lang="en-US" sz="2580" dirty="0">
                  <a:solidFill>
                    <a:srgbClr val="FFFFFF"/>
                  </a:solidFill>
                  <a:latin typeface="Open Sauce"/>
                </a:rPr>
                <a:t> </a:t>
              </a:r>
              <a:r>
                <a:rPr lang="en-US" sz="2580" dirty="0" err="1">
                  <a:solidFill>
                    <a:srgbClr val="FFFFFF"/>
                  </a:solidFill>
                  <a:latin typeface="Open Sauce"/>
                </a:rPr>
                <a:t>hiện</a:t>
              </a:r>
              <a:r>
                <a:rPr lang="en-US" sz="2580" dirty="0">
                  <a:solidFill>
                    <a:srgbClr val="FFFFFF"/>
                  </a:solidFill>
                  <a:latin typeface="Open Sauce"/>
                </a:rPr>
                <a:t> </a:t>
              </a:r>
              <a:r>
                <a:rPr lang="en-US" sz="2580" dirty="0" err="1">
                  <a:solidFill>
                    <a:srgbClr val="FFFFFF"/>
                  </a:solidFill>
                  <a:latin typeface="Open Sauce"/>
                </a:rPr>
                <a:t>một</a:t>
              </a:r>
              <a:r>
                <a:rPr lang="en-US" sz="2580" dirty="0">
                  <a:solidFill>
                    <a:srgbClr val="FFFFFF"/>
                  </a:solidFill>
                  <a:latin typeface="Open Sauce"/>
                </a:rPr>
                <a:t> commit, </a:t>
              </a:r>
              <a:r>
                <a:rPr lang="en-US" sz="2580" dirty="0" err="1">
                  <a:solidFill>
                    <a:srgbClr val="FFFFFF"/>
                  </a:solidFill>
                  <a:latin typeface="Open Sauce"/>
                </a:rPr>
                <a:t>lấy</a:t>
              </a:r>
              <a:r>
                <a:rPr lang="en-US" sz="2580" dirty="0">
                  <a:solidFill>
                    <a:srgbClr val="FFFFFF"/>
                  </a:solidFill>
                  <a:latin typeface="Open Sauce"/>
                </a:rPr>
                <a:t> </a:t>
              </a:r>
              <a:r>
                <a:rPr lang="en-US" sz="2580" dirty="0" err="1">
                  <a:solidFill>
                    <a:srgbClr val="FFFFFF"/>
                  </a:solidFill>
                  <a:latin typeface="Open Sauce"/>
                </a:rPr>
                <a:t>các</a:t>
              </a:r>
              <a:r>
                <a:rPr lang="en-US" sz="2580" dirty="0">
                  <a:solidFill>
                    <a:srgbClr val="FFFFFF"/>
                  </a:solidFill>
                  <a:latin typeface="Open Sauce"/>
                </a:rPr>
                <a:t> </a:t>
              </a:r>
              <a:r>
                <a:rPr lang="en-US" sz="2580" dirty="0" err="1">
                  <a:solidFill>
                    <a:srgbClr val="FFFFFF"/>
                  </a:solidFill>
                  <a:latin typeface="Open Sauce"/>
                </a:rPr>
                <a:t>tệp</a:t>
              </a:r>
              <a:r>
                <a:rPr lang="en-US" sz="2580" dirty="0">
                  <a:solidFill>
                    <a:srgbClr val="FFFFFF"/>
                  </a:solidFill>
                  <a:latin typeface="Open Sauce"/>
                </a:rPr>
                <a:t> </a:t>
              </a:r>
              <a:r>
                <a:rPr lang="en-US" sz="2580" dirty="0" err="1">
                  <a:solidFill>
                    <a:srgbClr val="FFFFFF"/>
                  </a:solidFill>
                  <a:latin typeface="Open Sauce"/>
                </a:rPr>
                <a:t>từ</a:t>
              </a:r>
              <a:r>
                <a:rPr lang="en-US" sz="2580" dirty="0">
                  <a:solidFill>
                    <a:srgbClr val="FFFFFF"/>
                  </a:solidFill>
                  <a:latin typeface="Open Sauce"/>
                </a:rPr>
                <a:t> </a:t>
              </a:r>
            </a:p>
            <a:p>
              <a:pPr algn="ctr">
                <a:lnSpc>
                  <a:spcPts val="3354"/>
                </a:lnSpc>
                <a:spcBef>
                  <a:spcPct val="0"/>
                </a:spcBef>
              </a:pPr>
              <a:r>
                <a:rPr lang="en-US" sz="2580" dirty="0">
                  <a:solidFill>
                    <a:srgbClr val="FFFFFF"/>
                  </a:solidFill>
                  <a:latin typeface="Open Sauce"/>
                </a:rPr>
                <a:t>staging area, </a:t>
              </a:r>
              <a:r>
                <a:rPr lang="en-US" sz="2580" dirty="0" err="1">
                  <a:solidFill>
                    <a:srgbClr val="FFFFFF"/>
                  </a:solidFill>
                  <a:latin typeface="Open Sauce"/>
                </a:rPr>
                <a:t>lưu</a:t>
              </a:r>
              <a:r>
                <a:rPr lang="en-US" sz="2580" dirty="0">
                  <a:solidFill>
                    <a:srgbClr val="FFFFFF"/>
                  </a:solidFill>
                  <a:latin typeface="Open Sauce"/>
                </a:rPr>
                <a:t> snapshot </a:t>
              </a:r>
              <a:r>
                <a:rPr lang="en-US" sz="2580" dirty="0" err="1">
                  <a:solidFill>
                    <a:srgbClr val="FFFFFF"/>
                  </a:solidFill>
                  <a:latin typeface="Open Sauce"/>
                </a:rPr>
                <a:t>phiên</a:t>
              </a:r>
              <a:r>
                <a:rPr lang="en-US" sz="2580" dirty="0">
                  <a:solidFill>
                    <a:srgbClr val="FFFFFF"/>
                  </a:solidFill>
                  <a:latin typeface="Open Sauce"/>
                </a:rPr>
                <a:t> </a:t>
              </a:r>
              <a:r>
                <a:rPr lang="en-US" sz="2580" dirty="0" err="1">
                  <a:solidFill>
                    <a:srgbClr val="FFFFFF"/>
                  </a:solidFill>
                  <a:latin typeface="Open Sauce"/>
                </a:rPr>
                <a:t>bản</a:t>
              </a:r>
              <a:r>
                <a:rPr lang="en-US" sz="2580" dirty="0">
                  <a:solidFill>
                    <a:srgbClr val="FFFFFF"/>
                  </a:solidFill>
                  <a:latin typeface="Open Sauce"/>
                </a:rPr>
                <a:t> </a:t>
              </a:r>
              <a:r>
                <a:rPr lang="en-US" sz="2580" dirty="0" err="1">
                  <a:solidFill>
                    <a:srgbClr val="FFFFFF"/>
                  </a:solidFill>
                  <a:latin typeface="Open Sauce"/>
                </a:rPr>
                <a:t>vào</a:t>
              </a:r>
              <a:r>
                <a:rPr lang="en-US" sz="2580" dirty="0">
                  <a:solidFill>
                    <a:srgbClr val="FFFFFF"/>
                  </a:solidFill>
                  <a:latin typeface="Open Sauce"/>
                </a:rPr>
                <a:t> Git.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AutoShape 3"/>
          <p:cNvSpPr/>
          <p:nvPr/>
        </p:nvSpPr>
        <p:spPr>
          <a:xfrm flipV="1">
            <a:off x="2596443" y="4595807"/>
            <a:ext cx="12559854" cy="25199"/>
          </a:xfrm>
          <a:prstGeom prst="line">
            <a:avLst/>
          </a:prstGeom>
          <a:ln w="19050" cap="flat">
            <a:solidFill>
              <a:srgbClr val="000000"/>
            </a:solidFill>
            <a:prstDash val="solid"/>
            <a:headEnd type="none" w="sm" len="sm"/>
            <a:tailEnd type="none" w="sm" len="sm"/>
          </a:ln>
        </p:spPr>
      </p:sp>
      <p:sp>
        <p:nvSpPr>
          <p:cNvPr id="4" name="AutoShape 4"/>
          <p:cNvSpPr/>
          <p:nvPr/>
        </p:nvSpPr>
        <p:spPr>
          <a:xfrm>
            <a:off x="2596443" y="6235929"/>
            <a:ext cx="12559854" cy="0"/>
          </a:xfrm>
          <a:prstGeom prst="line">
            <a:avLst/>
          </a:prstGeom>
          <a:ln w="19050" cap="flat">
            <a:solidFill>
              <a:srgbClr val="000000"/>
            </a:solidFill>
            <a:prstDash val="solid"/>
            <a:headEnd type="none" w="sm" len="sm"/>
            <a:tailEnd type="none" w="sm" len="sm"/>
          </a:ln>
        </p:spPr>
      </p:sp>
      <p:sp>
        <p:nvSpPr>
          <p:cNvPr id="5" name="AutoShape 5"/>
          <p:cNvSpPr/>
          <p:nvPr/>
        </p:nvSpPr>
        <p:spPr>
          <a:xfrm>
            <a:off x="2596443" y="7744699"/>
            <a:ext cx="12559854" cy="25199"/>
          </a:xfrm>
          <a:prstGeom prst="line">
            <a:avLst/>
          </a:prstGeom>
          <a:ln w="19050" cap="flat">
            <a:solidFill>
              <a:srgbClr val="000000"/>
            </a:solidFill>
            <a:prstDash val="solid"/>
            <a:headEnd type="none" w="sm" len="sm"/>
            <a:tailEnd type="none" w="sm" len="sm"/>
          </a:ln>
        </p:spPr>
      </p:sp>
      <p:sp>
        <p:nvSpPr>
          <p:cNvPr id="6" name="TextBox 6"/>
          <p:cNvSpPr txBox="1"/>
          <p:nvPr/>
        </p:nvSpPr>
        <p:spPr>
          <a:xfrm>
            <a:off x="2365559" y="1467917"/>
            <a:ext cx="7845600" cy="873671"/>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rPr>
              <a:t>3. Lợi ích của GIT</a:t>
            </a:r>
          </a:p>
        </p:txBody>
      </p:sp>
      <p:sp>
        <p:nvSpPr>
          <p:cNvPr id="7" name="TextBox 7"/>
          <p:cNvSpPr txBox="1"/>
          <p:nvPr/>
        </p:nvSpPr>
        <p:spPr>
          <a:xfrm>
            <a:off x="2365559" y="2313013"/>
            <a:ext cx="6655458" cy="735818"/>
          </a:xfrm>
          <a:prstGeom prst="rect">
            <a:avLst/>
          </a:prstGeom>
        </p:spPr>
        <p:txBody>
          <a:bodyPr lIns="0" tIns="0" rIns="0" bIns="0" rtlCol="0" anchor="t">
            <a:spAutoFit/>
          </a:bodyPr>
          <a:lstStyle/>
          <a:p>
            <a:pPr algn="l">
              <a:lnSpc>
                <a:spcPts val="2989"/>
              </a:lnSpc>
            </a:pPr>
            <a:r>
              <a:rPr lang="en-US" sz="2166" spc="212">
                <a:solidFill>
                  <a:srgbClr val="231F20"/>
                </a:solidFill>
                <a:latin typeface="Open Sauce"/>
              </a:rPr>
              <a:t>GIT cũng có các lợi ích tuyệt vời đối với các dự án đang chạy song song. </a:t>
            </a:r>
          </a:p>
        </p:txBody>
      </p:sp>
      <p:grpSp>
        <p:nvGrpSpPr>
          <p:cNvPr id="8" name="Group 8"/>
          <p:cNvGrpSpPr/>
          <p:nvPr/>
        </p:nvGrpSpPr>
        <p:grpSpPr>
          <a:xfrm>
            <a:off x="2864054" y="3445428"/>
            <a:ext cx="11566661" cy="934517"/>
            <a:chOff x="0" y="0"/>
            <a:chExt cx="15422214" cy="1246023"/>
          </a:xfrm>
        </p:grpSpPr>
        <p:sp>
          <p:nvSpPr>
            <p:cNvPr id="9" name="Freeform 9"/>
            <p:cNvSpPr/>
            <p:nvPr/>
          </p:nvSpPr>
          <p:spPr>
            <a:xfrm>
              <a:off x="14218729" y="42537"/>
              <a:ext cx="1203485" cy="1203485"/>
            </a:xfrm>
            <a:custGeom>
              <a:avLst/>
              <a:gdLst/>
              <a:ahLst/>
              <a:cxnLst/>
              <a:rect l="l" t="t" r="r" b="b"/>
              <a:pathLst>
                <a:path w="1203485" h="1203485">
                  <a:moveTo>
                    <a:pt x="0" y="0"/>
                  </a:moveTo>
                  <a:lnTo>
                    <a:pt x="1203485" y="0"/>
                  </a:lnTo>
                  <a:lnTo>
                    <a:pt x="1203485" y="1203486"/>
                  </a:lnTo>
                  <a:lnTo>
                    <a:pt x="0" y="1203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0" y="0"/>
              <a:ext cx="13192019" cy="966723"/>
              <a:chOff x="0" y="0"/>
              <a:chExt cx="2712917" cy="198805"/>
            </a:xfrm>
          </p:grpSpPr>
          <p:sp>
            <p:nvSpPr>
              <p:cNvPr id="11" name="Freeform 11"/>
              <p:cNvSpPr/>
              <p:nvPr/>
            </p:nvSpPr>
            <p:spPr>
              <a:xfrm>
                <a:off x="0" y="0"/>
                <a:ext cx="2712917" cy="198805"/>
              </a:xfrm>
              <a:custGeom>
                <a:avLst/>
                <a:gdLst/>
                <a:ahLst/>
                <a:cxnLst/>
                <a:rect l="l" t="t" r="r" b="b"/>
                <a:pathLst>
                  <a:path w="2712917" h="198805">
                    <a:moveTo>
                      <a:pt x="0" y="0"/>
                    </a:moveTo>
                    <a:lnTo>
                      <a:pt x="2712917" y="0"/>
                    </a:lnTo>
                    <a:lnTo>
                      <a:pt x="2712917" y="198805"/>
                    </a:lnTo>
                    <a:lnTo>
                      <a:pt x="0" y="198805"/>
                    </a:lnTo>
                    <a:close/>
                  </a:path>
                </a:pathLst>
              </a:custGeom>
              <a:solidFill>
                <a:srgbClr val="1C5739"/>
              </a:solidFill>
              <a:ln>
                <a:noFill/>
              </a:ln>
            </p:spPr>
          </p:sp>
          <p:sp>
            <p:nvSpPr>
              <p:cNvPr id="12" name="TextBox 12"/>
              <p:cNvSpPr txBox="1"/>
              <p:nvPr/>
            </p:nvSpPr>
            <p:spPr>
              <a:xfrm>
                <a:off x="0" y="-47625"/>
                <a:ext cx="812800" cy="860425"/>
              </a:xfrm>
              <a:prstGeom prst="rect">
                <a:avLst/>
              </a:prstGeom>
            </p:spPr>
            <p:txBody>
              <a:bodyPr lIns="88900" tIns="88900" rIns="88900" bIns="88900" rtlCol="0" anchor="ctr"/>
              <a:lstStyle/>
              <a:p>
                <a:pPr algn="ctr">
                  <a:lnSpc>
                    <a:spcPts val="2800"/>
                  </a:lnSpc>
                  <a:spcBef>
                    <a:spcPct val="0"/>
                  </a:spcBef>
                </a:pPr>
                <a:r>
                  <a:rPr lang="en-US" sz="2000">
                    <a:solidFill>
                      <a:srgbClr val="FDFBFB"/>
                    </a:solidFill>
                    <a:latin typeface="Open Sauce Italics"/>
                  </a:rPr>
                  <a:t>Thao tác thực hiện nhanh, gọn, lẹ hơn, việc sử dụng an toàn hơn.</a:t>
                </a:r>
              </a:p>
            </p:txBody>
          </p:sp>
        </p:grpSp>
      </p:grpSp>
      <p:grpSp>
        <p:nvGrpSpPr>
          <p:cNvPr id="13" name="Group 13"/>
          <p:cNvGrpSpPr/>
          <p:nvPr/>
        </p:nvGrpSpPr>
        <p:grpSpPr>
          <a:xfrm>
            <a:off x="2864054" y="4575435"/>
            <a:ext cx="11566661" cy="3137971"/>
            <a:chOff x="0" y="-607328"/>
            <a:chExt cx="15422214" cy="4183962"/>
          </a:xfrm>
        </p:grpSpPr>
        <p:sp>
          <p:nvSpPr>
            <p:cNvPr id="14" name="Freeform 14"/>
            <p:cNvSpPr/>
            <p:nvPr/>
          </p:nvSpPr>
          <p:spPr>
            <a:xfrm>
              <a:off x="14218729" y="42537"/>
              <a:ext cx="1203485" cy="1203485"/>
            </a:xfrm>
            <a:custGeom>
              <a:avLst/>
              <a:gdLst/>
              <a:ahLst/>
              <a:cxnLst/>
              <a:rect l="l" t="t" r="r" b="b"/>
              <a:pathLst>
                <a:path w="1203485" h="1203485">
                  <a:moveTo>
                    <a:pt x="0" y="0"/>
                  </a:moveTo>
                  <a:lnTo>
                    <a:pt x="1203485" y="0"/>
                  </a:lnTo>
                  <a:lnTo>
                    <a:pt x="1203485" y="1203486"/>
                  </a:lnTo>
                  <a:lnTo>
                    <a:pt x="0" y="1203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0" y="-607328"/>
              <a:ext cx="13192019" cy="4183962"/>
              <a:chOff x="0" y="-124896"/>
              <a:chExt cx="2712917" cy="860425"/>
            </a:xfrm>
          </p:grpSpPr>
          <p:sp>
            <p:nvSpPr>
              <p:cNvPr id="16" name="Freeform 16"/>
              <p:cNvSpPr/>
              <p:nvPr/>
            </p:nvSpPr>
            <p:spPr>
              <a:xfrm>
                <a:off x="0" y="-28954"/>
                <a:ext cx="2712917" cy="234499"/>
              </a:xfrm>
              <a:custGeom>
                <a:avLst/>
                <a:gdLst/>
                <a:ahLst/>
                <a:cxnLst/>
                <a:rect l="l" t="t" r="r" b="b"/>
                <a:pathLst>
                  <a:path w="2712917" h="234499">
                    <a:moveTo>
                      <a:pt x="0" y="0"/>
                    </a:moveTo>
                    <a:lnTo>
                      <a:pt x="2712917" y="0"/>
                    </a:lnTo>
                    <a:lnTo>
                      <a:pt x="2712917" y="234499"/>
                    </a:lnTo>
                    <a:lnTo>
                      <a:pt x="0" y="234499"/>
                    </a:lnTo>
                    <a:close/>
                  </a:path>
                </a:pathLst>
              </a:custGeom>
              <a:solidFill>
                <a:srgbClr val="1C5739"/>
              </a:solidFill>
              <a:ln>
                <a:noFill/>
              </a:ln>
            </p:spPr>
          </p:sp>
          <p:sp>
            <p:nvSpPr>
              <p:cNvPr id="17" name="TextBox 17"/>
              <p:cNvSpPr txBox="1"/>
              <p:nvPr/>
            </p:nvSpPr>
            <p:spPr>
              <a:xfrm>
                <a:off x="31609" y="-124896"/>
                <a:ext cx="2275367" cy="860425"/>
              </a:xfrm>
              <a:prstGeom prst="rect">
                <a:avLst/>
              </a:prstGeom>
            </p:spPr>
            <p:txBody>
              <a:bodyPr lIns="88900" tIns="88900" rIns="88900" bIns="88900" rtlCol="0" anchor="ctr"/>
              <a:lstStyle/>
              <a:p>
                <a:pPr algn="ctr">
                  <a:lnSpc>
                    <a:spcPts val="2800"/>
                  </a:lnSpc>
                  <a:spcBef>
                    <a:spcPct val="0"/>
                  </a:spcBef>
                </a:pPr>
                <a:endParaRPr lang="en-US" sz="2000" dirty="0">
                  <a:solidFill>
                    <a:srgbClr val="FDFBFB"/>
                  </a:solidFill>
                  <a:latin typeface="Open Sauce Italics"/>
                </a:endParaRPr>
              </a:p>
            </p:txBody>
          </p:sp>
        </p:grpSp>
      </p:grpSp>
      <p:grpSp>
        <p:nvGrpSpPr>
          <p:cNvPr id="18" name="Group 18"/>
          <p:cNvGrpSpPr/>
          <p:nvPr/>
        </p:nvGrpSpPr>
        <p:grpSpPr>
          <a:xfrm>
            <a:off x="2864050" y="6512556"/>
            <a:ext cx="11566665" cy="998554"/>
            <a:chOff x="-5" y="0"/>
            <a:chExt cx="15422219" cy="1331405"/>
          </a:xfrm>
        </p:grpSpPr>
        <p:sp>
          <p:nvSpPr>
            <p:cNvPr id="19" name="Freeform 19"/>
            <p:cNvSpPr/>
            <p:nvPr/>
          </p:nvSpPr>
          <p:spPr>
            <a:xfrm>
              <a:off x="14218729" y="0"/>
              <a:ext cx="1203485" cy="1203485"/>
            </a:xfrm>
            <a:custGeom>
              <a:avLst/>
              <a:gdLst/>
              <a:ahLst/>
              <a:cxnLst/>
              <a:rect l="l" t="t" r="r" b="b"/>
              <a:pathLst>
                <a:path w="1203485" h="1203485">
                  <a:moveTo>
                    <a:pt x="0" y="0"/>
                  </a:moveTo>
                  <a:lnTo>
                    <a:pt x="1203485" y="0"/>
                  </a:lnTo>
                  <a:lnTo>
                    <a:pt x="1203485" y="1203485"/>
                  </a:lnTo>
                  <a:lnTo>
                    <a:pt x="0" y="1203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5" y="69787"/>
              <a:ext cx="13192019" cy="1261618"/>
            </a:xfrm>
            <a:custGeom>
              <a:avLst/>
              <a:gdLst/>
              <a:ahLst/>
              <a:cxnLst/>
              <a:rect l="l" t="t" r="r" b="b"/>
              <a:pathLst>
                <a:path w="2712917" h="259450">
                  <a:moveTo>
                    <a:pt x="0" y="0"/>
                  </a:moveTo>
                  <a:lnTo>
                    <a:pt x="2712917" y="0"/>
                  </a:lnTo>
                  <a:lnTo>
                    <a:pt x="2712917" y="259450"/>
                  </a:lnTo>
                  <a:lnTo>
                    <a:pt x="0" y="259450"/>
                  </a:lnTo>
                  <a:close/>
                </a:path>
              </a:pathLst>
            </a:custGeom>
            <a:solidFill>
              <a:srgbClr val="1C5739"/>
            </a:solidFill>
            <a:ln>
              <a:noFill/>
            </a:ln>
          </p:spPr>
        </p:sp>
      </p:grpSp>
      <p:sp>
        <p:nvSpPr>
          <p:cNvPr id="23" name="Freeform 23"/>
          <p:cNvSpPr/>
          <p:nvPr/>
        </p:nvSpPr>
        <p:spPr>
          <a:xfrm>
            <a:off x="21900" y="9404862"/>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4" name="Group 24"/>
          <p:cNvGrpSpPr/>
          <p:nvPr/>
        </p:nvGrpSpPr>
        <p:grpSpPr>
          <a:xfrm>
            <a:off x="10776043" y="-2524707"/>
            <a:ext cx="3964049" cy="3964049"/>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26" name="TextBox 26"/>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Freeform 27"/>
          <p:cNvSpPr/>
          <p:nvPr/>
        </p:nvSpPr>
        <p:spPr>
          <a:xfrm>
            <a:off x="11752828" y="-6405764"/>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8" name="Group 28"/>
          <p:cNvGrpSpPr/>
          <p:nvPr/>
        </p:nvGrpSpPr>
        <p:grpSpPr>
          <a:xfrm>
            <a:off x="-904968" y="8918951"/>
            <a:ext cx="2649263" cy="2649263"/>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30" name="TextBox 3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1" name="AutoShape 31"/>
          <p:cNvSpPr/>
          <p:nvPr/>
        </p:nvSpPr>
        <p:spPr>
          <a:xfrm flipV="1">
            <a:off x="2741091" y="9370138"/>
            <a:ext cx="12559854" cy="25199"/>
          </a:xfrm>
          <a:prstGeom prst="line">
            <a:avLst/>
          </a:prstGeom>
          <a:ln w="19050" cap="flat">
            <a:solidFill>
              <a:srgbClr val="000000"/>
            </a:solidFill>
            <a:prstDash val="solid"/>
            <a:headEnd type="none" w="sm" len="sm"/>
            <a:tailEnd type="none" w="sm" len="sm"/>
          </a:ln>
        </p:spPr>
      </p:sp>
      <p:grpSp>
        <p:nvGrpSpPr>
          <p:cNvPr id="32" name="Group 32"/>
          <p:cNvGrpSpPr/>
          <p:nvPr/>
        </p:nvGrpSpPr>
        <p:grpSpPr>
          <a:xfrm>
            <a:off x="2864054" y="8026239"/>
            <a:ext cx="11566661" cy="932840"/>
            <a:chOff x="0" y="0"/>
            <a:chExt cx="15422214" cy="1243787"/>
          </a:xfrm>
        </p:grpSpPr>
        <p:sp>
          <p:nvSpPr>
            <p:cNvPr id="33" name="Freeform 33"/>
            <p:cNvSpPr/>
            <p:nvPr/>
          </p:nvSpPr>
          <p:spPr>
            <a:xfrm>
              <a:off x="14218729" y="0"/>
              <a:ext cx="1203485" cy="1203485"/>
            </a:xfrm>
            <a:custGeom>
              <a:avLst/>
              <a:gdLst/>
              <a:ahLst/>
              <a:cxnLst/>
              <a:rect l="l" t="t" r="r" b="b"/>
              <a:pathLst>
                <a:path w="1203485" h="1203485">
                  <a:moveTo>
                    <a:pt x="0" y="0"/>
                  </a:moveTo>
                  <a:lnTo>
                    <a:pt x="1203485" y="0"/>
                  </a:lnTo>
                  <a:lnTo>
                    <a:pt x="1203485" y="1203485"/>
                  </a:lnTo>
                  <a:lnTo>
                    <a:pt x="0" y="1203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5" name="Freeform 35"/>
            <p:cNvSpPr/>
            <p:nvPr/>
          </p:nvSpPr>
          <p:spPr>
            <a:xfrm>
              <a:off x="0" y="103496"/>
              <a:ext cx="13192019" cy="1140291"/>
            </a:xfrm>
            <a:custGeom>
              <a:avLst/>
              <a:gdLst/>
              <a:ahLst/>
              <a:cxnLst/>
              <a:rect l="l" t="t" r="r" b="b"/>
              <a:pathLst>
                <a:path w="2712917" h="234499">
                  <a:moveTo>
                    <a:pt x="0" y="0"/>
                  </a:moveTo>
                  <a:lnTo>
                    <a:pt x="2712917" y="0"/>
                  </a:lnTo>
                  <a:lnTo>
                    <a:pt x="2712917" y="234499"/>
                  </a:lnTo>
                  <a:lnTo>
                    <a:pt x="0" y="234499"/>
                  </a:lnTo>
                  <a:close/>
                </a:path>
              </a:pathLst>
            </a:custGeom>
            <a:solidFill>
              <a:srgbClr val="1C5739"/>
            </a:solidFill>
            <a:ln>
              <a:noFill/>
            </a:ln>
          </p:spPr>
        </p:sp>
      </p:grpSp>
      <p:sp>
        <p:nvSpPr>
          <p:cNvPr id="40" name="TextBox 39">
            <a:extLst>
              <a:ext uri="{FF2B5EF4-FFF2-40B4-BE49-F238E27FC236}">
                <a16:creationId xmlns:a16="http://schemas.microsoft.com/office/drawing/2014/main" id="{6F17E18F-24E7-4E47-9692-2CD1A40A497A}"/>
              </a:ext>
            </a:extLst>
          </p:cNvPr>
          <p:cNvSpPr txBox="1"/>
          <p:nvPr/>
        </p:nvSpPr>
        <p:spPr>
          <a:xfrm>
            <a:off x="3457915" y="3594717"/>
            <a:ext cx="10999694" cy="369332"/>
          </a:xfrm>
          <a:prstGeom prst="rect">
            <a:avLst/>
          </a:prstGeom>
          <a:noFill/>
        </p:spPr>
        <p:txBody>
          <a:bodyPr wrap="square">
            <a:spAutoFit/>
          </a:bodyPr>
          <a:lstStyle/>
          <a:p>
            <a:r>
              <a:rPr lang="vi-VN" dirty="0">
                <a:solidFill>
                  <a:schemeClr val="bg1"/>
                </a:solidFill>
              </a:rPr>
              <a:t>Thao tác thực hiện nhanh, gọn, lẹ hơn, việc sử dụng an toàn hơn.</a:t>
            </a:r>
            <a:endParaRPr lang="en-US" dirty="0">
              <a:solidFill>
                <a:schemeClr val="bg1"/>
              </a:solidFill>
            </a:endParaRPr>
          </a:p>
        </p:txBody>
      </p:sp>
      <p:sp>
        <p:nvSpPr>
          <p:cNvPr id="42" name="TextBox 41">
            <a:extLst>
              <a:ext uri="{FF2B5EF4-FFF2-40B4-BE49-F238E27FC236}">
                <a16:creationId xmlns:a16="http://schemas.microsoft.com/office/drawing/2014/main" id="{7F32180E-D18B-4ED8-94F5-5B6F267B0B06}"/>
              </a:ext>
            </a:extLst>
          </p:cNvPr>
          <p:cNvSpPr txBox="1"/>
          <p:nvPr/>
        </p:nvSpPr>
        <p:spPr>
          <a:xfrm>
            <a:off x="3035149" y="5015486"/>
            <a:ext cx="9537851" cy="670440"/>
          </a:xfrm>
          <a:prstGeom prst="rect">
            <a:avLst/>
          </a:prstGeom>
          <a:noFill/>
        </p:spPr>
        <p:txBody>
          <a:bodyPr wrap="square">
            <a:spAutoFit/>
          </a:bodyPr>
          <a:lstStyle/>
          <a:p>
            <a:pPr marR="0" lvl="0" algn="just">
              <a:lnSpc>
                <a:spcPct val="107000"/>
              </a:lnSpc>
              <a:spcBef>
                <a:spcPts val="0"/>
              </a:spcBef>
              <a:spcAft>
                <a:spcPts val="800"/>
              </a:spcAft>
              <a:buSzPts val="1000"/>
              <a:tabLst>
                <a:tab pos="457200" algn="l"/>
              </a:tabLst>
            </a:pP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nhánh</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giản</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code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Box 43">
            <a:extLst>
              <a:ext uri="{FF2B5EF4-FFF2-40B4-BE49-F238E27FC236}">
                <a16:creationId xmlns:a16="http://schemas.microsoft.com/office/drawing/2014/main" id="{E0D8E76D-D3B4-4EAD-A91A-6AA251ABD169}"/>
              </a:ext>
            </a:extLst>
          </p:cNvPr>
          <p:cNvSpPr txBox="1"/>
          <p:nvPr/>
        </p:nvSpPr>
        <p:spPr>
          <a:xfrm>
            <a:off x="2947918" y="6549143"/>
            <a:ext cx="9625082" cy="966803"/>
          </a:xfrm>
          <a:prstGeom prst="rect">
            <a:avLst/>
          </a:prstGeom>
          <a:noFill/>
        </p:spPr>
        <p:txBody>
          <a:bodyPr wrap="square">
            <a:spAutoFit/>
          </a:bodyPr>
          <a:lstStyle/>
          <a:p>
            <a:pPr marR="0" lvl="0" algn="just">
              <a:lnSpc>
                <a:spcPct val="107000"/>
              </a:lnSpc>
              <a:spcBef>
                <a:spcPts val="0"/>
              </a:spcBef>
              <a:spcAft>
                <a:spcPts val="800"/>
              </a:spcAft>
              <a:buSzPts val="1000"/>
              <a:tabLst>
                <a:tab pos="457200" algn="l"/>
              </a:tabLst>
            </a:pP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GIT,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clone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khoa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phiên</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sẵn</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kho</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nhánh</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kho</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bất</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lúc</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bất</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đâu</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Box 45">
            <a:extLst>
              <a:ext uri="{FF2B5EF4-FFF2-40B4-BE49-F238E27FC236}">
                <a16:creationId xmlns:a16="http://schemas.microsoft.com/office/drawing/2014/main" id="{21F45980-328E-49AD-AE17-347C58DA7614}"/>
              </a:ext>
            </a:extLst>
          </p:cNvPr>
          <p:cNvSpPr txBox="1"/>
          <p:nvPr/>
        </p:nvSpPr>
        <p:spPr>
          <a:xfrm>
            <a:off x="3030629" y="8281619"/>
            <a:ext cx="10999694" cy="374077"/>
          </a:xfrm>
          <a:prstGeom prst="rect">
            <a:avLst/>
          </a:prstGeom>
          <a:noFill/>
        </p:spPr>
        <p:txBody>
          <a:bodyPr wrap="square">
            <a:spAutoFit/>
          </a:bodyPr>
          <a:lstStyle/>
          <a:p>
            <a:pPr marR="0" lvl="0" algn="just">
              <a:lnSpc>
                <a:spcPct val="107000"/>
              </a:lnSpc>
              <a:spcBef>
                <a:spcPts val="0"/>
              </a:spcBef>
              <a:spcAft>
                <a:spcPts val="800"/>
              </a:spcAft>
              <a:buSzPts val="1000"/>
              <a:tabLst>
                <a:tab pos="457200" algn="l"/>
              </a:tabLst>
            </a:pP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Giờ</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song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song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cực</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kỳ</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500" fill="hold"/>
                                        <p:tgtEl>
                                          <p:spTgt spid="46"/>
                                        </p:tgtEl>
                                        <p:attrNameLst>
                                          <p:attrName>ppt_x</p:attrName>
                                        </p:attrNameLst>
                                      </p:cBhvr>
                                      <p:tavLst>
                                        <p:tav tm="0">
                                          <p:val>
                                            <p:strVal val="#ppt_x"/>
                                          </p:val>
                                        </p:tav>
                                        <p:tav tm="100000">
                                          <p:val>
                                            <p:strVal val="#ppt_x"/>
                                          </p:val>
                                        </p:tav>
                                      </p:tavLst>
                                    </p:anim>
                                    <p:anim calcmode="lin" valueType="num">
                                      <p:cBhvr additive="base">
                                        <p:cTn id="4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4"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602205" y="3658137"/>
            <a:ext cx="11083591" cy="2736262"/>
          </a:xfrm>
          <a:prstGeom prst="rect">
            <a:avLst/>
          </a:prstGeom>
        </p:spPr>
        <p:txBody>
          <a:bodyPr lIns="0" tIns="0" rIns="0" bIns="0" rtlCol="0" anchor="t">
            <a:spAutoFit/>
          </a:bodyPr>
          <a:lstStyle/>
          <a:p>
            <a:pPr algn="ctr">
              <a:lnSpc>
                <a:spcPts val="11040"/>
              </a:lnSpc>
            </a:pPr>
            <a:r>
              <a:rPr lang="vi-VN" sz="8000" spc="784" dirty="0">
                <a:solidFill>
                  <a:srgbClr val="FFFFFF"/>
                </a:solidFill>
                <a:latin typeface="Codec Pro ExtraBold"/>
              </a:rPr>
              <a:t>II.</a:t>
            </a:r>
            <a:r>
              <a:rPr lang="en-US" sz="8000" spc="784" dirty="0">
                <a:solidFill>
                  <a:srgbClr val="FFFFFF"/>
                </a:solidFill>
                <a:latin typeface="Codec Pro ExtraBold"/>
              </a:rPr>
              <a:t>CÁCH CÀI ĐẶT GIT</a:t>
            </a:r>
          </a:p>
        </p:txBody>
      </p:sp>
      <p:sp>
        <p:nvSpPr>
          <p:cNvPr id="4" name="TextBox 4"/>
          <p:cNvSpPr txBox="1"/>
          <p:nvPr/>
        </p:nvSpPr>
        <p:spPr>
          <a:xfrm>
            <a:off x="6553200" y="6745495"/>
            <a:ext cx="8296328" cy="520695"/>
          </a:xfrm>
          <a:prstGeom prst="rect">
            <a:avLst/>
          </a:prstGeom>
        </p:spPr>
        <p:txBody>
          <a:bodyPr lIns="0" tIns="0" rIns="0" bIns="0" rtlCol="0" anchor="t">
            <a:spAutoFit/>
          </a:bodyPr>
          <a:lstStyle/>
          <a:p>
            <a:pPr>
              <a:lnSpc>
                <a:spcPts val="4216"/>
              </a:lnSpc>
            </a:pPr>
            <a:r>
              <a:rPr lang="en-US" sz="3055" spc="299" dirty="0">
                <a:solidFill>
                  <a:srgbClr val="F5FFF5"/>
                </a:solidFill>
                <a:latin typeface="Open Sauce"/>
              </a:rPr>
              <a:t>Bao </a:t>
            </a:r>
            <a:r>
              <a:rPr lang="en-US" sz="3055" spc="299" dirty="0" err="1">
                <a:solidFill>
                  <a:srgbClr val="F5FFF5"/>
                </a:solidFill>
                <a:latin typeface="Open Sauce"/>
              </a:rPr>
              <a:t>gồm</a:t>
            </a:r>
            <a:r>
              <a:rPr lang="en-US" sz="3055" spc="299" dirty="0">
                <a:solidFill>
                  <a:srgbClr val="F5FFF5"/>
                </a:solidFill>
                <a:latin typeface="Open Sauce"/>
              </a:rPr>
              <a:t> 16 </a:t>
            </a:r>
            <a:r>
              <a:rPr lang="en-US" sz="3055" spc="299" dirty="0" err="1">
                <a:solidFill>
                  <a:srgbClr val="F5FFF5"/>
                </a:solidFill>
                <a:latin typeface="Open Sauce"/>
              </a:rPr>
              <a:t>bước</a:t>
            </a:r>
            <a:endParaRPr lang="en-US" sz="3055" spc="299" dirty="0">
              <a:solidFill>
                <a:srgbClr val="F5FFF5"/>
              </a:solidFill>
              <a:latin typeface="Open Sauce"/>
            </a:endParaRP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6189019" y="4604887"/>
            <a:ext cx="1116774" cy="1114103"/>
            <a:chOff x="0" y="0"/>
            <a:chExt cx="1489031" cy="1485471"/>
          </a:xfrm>
        </p:grpSpPr>
        <p:grpSp>
          <p:nvGrpSpPr>
            <p:cNvPr id="5" name="Group 5"/>
            <p:cNvGrpSpPr/>
            <p:nvPr/>
          </p:nvGrpSpPr>
          <p:grpSpPr>
            <a:xfrm>
              <a:off x="0" y="0"/>
              <a:ext cx="1489031" cy="1485471"/>
              <a:chOff x="0" y="0"/>
              <a:chExt cx="2409120" cy="2403360"/>
            </a:xfrm>
          </p:grpSpPr>
          <p:sp>
            <p:nvSpPr>
              <p:cNvPr id="6" name="Freeform 6"/>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7" name="Freeform 7"/>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8" name="Group 8"/>
          <p:cNvGrpSpPr/>
          <p:nvPr/>
        </p:nvGrpSpPr>
        <p:grpSpPr>
          <a:xfrm rot="4053299">
            <a:off x="3397823" y="2097723"/>
            <a:ext cx="1116774" cy="1114103"/>
            <a:chOff x="0" y="0"/>
            <a:chExt cx="2409120" cy="2403360"/>
          </a:xfrm>
        </p:grpSpPr>
        <p:sp>
          <p:nvSpPr>
            <p:cNvPr id="9" name="Freeform 9"/>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0" name="Group 10"/>
          <p:cNvGrpSpPr/>
          <p:nvPr/>
        </p:nvGrpSpPr>
        <p:grpSpPr>
          <a:xfrm rot="1476134">
            <a:off x="3622976" y="2340767"/>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3231095">
            <a:off x="1847127" y="2705265"/>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562381"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7571409" y="2887381"/>
            <a:ext cx="8311103" cy="6231196"/>
          </a:xfrm>
          <a:custGeom>
            <a:avLst/>
            <a:gdLst/>
            <a:ahLst/>
            <a:cxnLst/>
            <a:rect l="l" t="t" r="r" b="b"/>
            <a:pathLst>
              <a:path w="8311103" h="6231196">
                <a:moveTo>
                  <a:pt x="0" y="0"/>
                </a:moveTo>
                <a:lnTo>
                  <a:pt x="8311103" y="0"/>
                </a:lnTo>
                <a:lnTo>
                  <a:pt x="8311103" y="6231196"/>
                </a:lnTo>
                <a:lnTo>
                  <a:pt x="0" y="6231196"/>
                </a:lnTo>
                <a:lnTo>
                  <a:pt x="0" y="0"/>
                </a:lnTo>
                <a:close/>
              </a:path>
            </a:pathLst>
          </a:custGeom>
          <a:blipFill>
            <a:blip r:embed="rId10"/>
            <a:stretch>
              <a:fillRect/>
            </a:stretch>
          </a:blipFill>
        </p:spPr>
      </p:sp>
      <p:sp>
        <p:nvSpPr>
          <p:cNvPr id="36" name="TextBox 36"/>
          <p:cNvSpPr txBox="1"/>
          <p:nvPr/>
        </p:nvSpPr>
        <p:spPr>
          <a:xfrm>
            <a:off x="8274828" y="1219982"/>
            <a:ext cx="6246725" cy="957087"/>
          </a:xfrm>
          <a:prstGeom prst="rect">
            <a:avLst/>
          </a:prstGeom>
        </p:spPr>
        <p:txBody>
          <a:bodyPr lIns="0" tIns="0" rIns="0" bIns="0" rtlCol="0" anchor="t">
            <a:spAutoFit/>
          </a:bodyPr>
          <a:lstStyle/>
          <a:p>
            <a:pPr>
              <a:lnSpc>
                <a:spcPts val="6405"/>
              </a:lnSpc>
            </a:pPr>
            <a:r>
              <a:rPr lang="en-US" sz="6470" spc="226">
                <a:solidFill>
                  <a:srgbClr val="040506"/>
                </a:solidFill>
                <a:latin typeface="Codec Pro ExtraBold"/>
              </a:rPr>
              <a:t> Bước 1</a:t>
            </a:r>
          </a:p>
        </p:txBody>
      </p:sp>
      <p:sp>
        <p:nvSpPr>
          <p:cNvPr id="37" name="TextBox 37"/>
          <p:cNvSpPr txBox="1"/>
          <p:nvPr/>
        </p:nvSpPr>
        <p:spPr>
          <a:xfrm>
            <a:off x="8274828" y="2148494"/>
            <a:ext cx="5927739" cy="615062"/>
          </a:xfrm>
          <a:prstGeom prst="rect">
            <a:avLst/>
          </a:prstGeom>
        </p:spPr>
        <p:txBody>
          <a:bodyPr lIns="0" tIns="0" rIns="0" bIns="0" rtlCol="0" anchor="t">
            <a:spAutoFit/>
          </a:bodyPr>
          <a:lstStyle/>
          <a:p>
            <a:pPr>
              <a:lnSpc>
                <a:spcPts val="2545"/>
              </a:lnSpc>
            </a:pPr>
            <a:r>
              <a:rPr lang="en-US" sz="1844" spc="180">
                <a:solidFill>
                  <a:srgbClr val="231F20"/>
                </a:solidFill>
                <a:latin typeface="Open Sauce"/>
              </a:rPr>
              <a:t>Vào </a:t>
            </a:r>
            <a:r>
              <a:rPr lang="en-US" sz="1844" u="sng" spc="180">
                <a:solidFill>
                  <a:srgbClr val="231F20"/>
                </a:solidFill>
                <a:latin typeface="Open Sauce"/>
                <a:hlinkClick r:id="rId11" tooltip="https://git-scm.com/downloads"/>
              </a:rPr>
              <a:t>trang web tải Git</a:t>
            </a:r>
            <a:r>
              <a:rPr lang="en-US" sz="1844" spc="180">
                <a:solidFill>
                  <a:srgbClr val="231F20"/>
                </a:solidFill>
                <a:latin typeface="Open Sauce"/>
              </a:rPr>
              <a:t>. Bạn lựa chọn mục Downloads</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351976" y="6848441"/>
            <a:ext cx="1116774" cy="1114103"/>
            <a:chOff x="0" y="0"/>
            <a:chExt cx="1489031" cy="1485471"/>
          </a:xfrm>
        </p:grpSpPr>
        <p:grpSp>
          <p:nvGrpSpPr>
            <p:cNvPr id="5" name="Group 5"/>
            <p:cNvGrpSpPr/>
            <p:nvPr/>
          </p:nvGrpSpPr>
          <p:grpSpPr>
            <a:xfrm>
              <a:off x="0" y="0"/>
              <a:ext cx="1489031" cy="1485471"/>
              <a:chOff x="0" y="0"/>
              <a:chExt cx="2409120" cy="2403360"/>
            </a:xfrm>
          </p:grpSpPr>
          <p:sp>
            <p:nvSpPr>
              <p:cNvPr id="6" name="Freeform 6"/>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7" name="Freeform 7"/>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8" name="Group 8"/>
          <p:cNvGrpSpPr/>
          <p:nvPr/>
        </p:nvGrpSpPr>
        <p:grpSpPr>
          <a:xfrm rot="4053299">
            <a:off x="6161653" y="4022976"/>
            <a:ext cx="1116774" cy="1114103"/>
            <a:chOff x="0" y="0"/>
            <a:chExt cx="2409120" cy="2403360"/>
          </a:xfrm>
        </p:grpSpPr>
        <p:sp>
          <p:nvSpPr>
            <p:cNvPr id="9" name="Freeform 9"/>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0" name="Group 10"/>
          <p:cNvGrpSpPr/>
          <p:nvPr/>
        </p:nvGrpSpPr>
        <p:grpSpPr>
          <a:xfrm rot="1476134">
            <a:off x="6356351" y="4171717"/>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9174986">
            <a:off x="1847127" y="2630174"/>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562381"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7570973" y="3340349"/>
            <a:ext cx="8311103" cy="6231196"/>
          </a:xfrm>
          <a:custGeom>
            <a:avLst/>
            <a:gdLst/>
            <a:ahLst/>
            <a:cxnLst/>
            <a:rect l="l" t="t" r="r" b="b"/>
            <a:pathLst>
              <a:path w="8311103" h="6231196">
                <a:moveTo>
                  <a:pt x="0" y="0"/>
                </a:moveTo>
                <a:lnTo>
                  <a:pt x="8311103" y="0"/>
                </a:lnTo>
                <a:lnTo>
                  <a:pt x="8311103" y="6231196"/>
                </a:lnTo>
                <a:lnTo>
                  <a:pt x="0" y="6231196"/>
                </a:lnTo>
                <a:lnTo>
                  <a:pt x="0" y="0"/>
                </a:lnTo>
                <a:close/>
              </a:path>
            </a:pathLst>
          </a:custGeom>
          <a:blipFill>
            <a:blip r:embed="rId10"/>
            <a:stretch>
              <a:fillRect/>
            </a:stretch>
          </a:blipFill>
        </p:spPr>
      </p:sp>
      <p:sp>
        <p:nvSpPr>
          <p:cNvPr id="36" name="TextBox 36"/>
          <p:cNvSpPr txBox="1"/>
          <p:nvPr/>
        </p:nvSpPr>
        <p:spPr>
          <a:xfrm>
            <a:off x="8274828" y="1219982"/>
            <a:ext cx="6246725" cy="957087"/>
          </a:xfrm>
          <a:prstGeom prst="rect">
            <a:avLst/>
          </a:prstGeom>
        </p:spPr>
        <p:txBody>
          <a:bodyPr lIns="0" tIns="0" rIns="0" bIns="0" rtlCol="0" anchor="t">
            <a:spAutoFit/>
          </a:bodyPr>
          <a:lstStyle/>
          <a:p>
            <a:pPr>
              <a:lnSpc>
                <a:spcPts val="6405"/>
              </a:lnSpc>
            </a:pPr>
            <a:r>
              <a:rPr lang="en-US" sz="6470" spc="226">
                <a:solidFill>
                  <a:srgbClr val="040506"/>
                </a:solidFill>
                <a:latin typeface="Codec Pro ExtraBold"/>
              </a:rPr>
              <a:t> Bước 2</a:t>
            </a:r>
          </a:p>
        </p:txBody>
      </p:sp>
      <p:sp>
        <p:nvSpPr>
          <p:cNvPr id="37" name="TextBox 37"/>
          <p:cNvSpPr txBox="1"/>
          <p:nvPr/>
        </p:nvSpPr>
        <p:spPr>
          <a:xfrm>
            <a:off x="8274828" y="2148494"/>
            <a:ext cx="5927739" cy="929387"/>
          </a:xfrm>
          <a:prstGeom prst="rect">
            <a:avLst/>
          </a:prstGeom>
        </p:spPr>
        <p:txBody>
          <a:bodyPr lIns="0" tIns="0" rIns="0" bIns="0" rtlCol="0" anchor="t">
            <a:spAutoFit/>
          </a:bodyPr>
          <a:lstStyle/>
          <a:p>
            <a:pPr>
              <a:lnSpc>
                <a:spcPts val="2545"/>
              </a:lnSpc>
            </a:pPr>
            <a:r>
              <a:rPr lang="en-US" sz="1844" spc="180">
                <a:solidFill>
                  <a:srgbClr val="231F20"/>
                </a:solidFill>
                <a:latin typeface="Open Sauce"/>
              </a:rPr>
              <a:t>Sẽ có rất nhiều phiên bản phù hợp với các hệ điều hành khác nhau để bạn lựa chọn. Bạn chọn phiên bản dành cho Windows.</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40" name="Group 8">
            <a:extLst>
              <a:ext uri="{FF2B5EF4-FFF2-40B4-BE49-F238E27FC236}">
                <a16:creationId xmlns:a16="http://schemas.microsoft.com/office/drawing/2014/main" id="{B1387EFC-9120-4160-8359-D78BA6494ADA}"/>
              </a:ext>
            </a:extLst>
          </p:cNvPr>
          <p:cNvGrpSpPr/>
          <p:nvPr/>
        </p:nvGrpSpPr>
        <p:grpSpPr>
          <a:xfrm rot="4053299">
            <a:off x="6262678" y="4884406"/>
            <a:ext cx="1070751" cy="1114103"/>
            <a:chOff x="0" y="0"/>
            <a:chExt cx="2409120" cy="2403360"/>
          </a:xfrm>
          <a:solidFill>
            <a:schemeClr val="bg1"/>
          </a:solidFill>
        </p:grpSpPr>
        <p:sp>
          <p:nvSpPr>
            <p:cNvPr id="41" name="Freeform 9">
              <a:extLst>
                <a:ext uri="{FF2B5EF4-FFF2-40B4-BE49-F238E27FC236}">
                  <a16:creationId xmlns:a16="http://schemas.microsoft.com/office/drawing/2014/main" id="{1807140C-391C-40AE-B66B-FBAC3A5B68C4}"/>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a:ln>
              <a:solidFill>
                <a:schemeClr val="accent3">
                  <a:lumMod val="50000"/>
                </a:schemeClr>
              </a:solidFill>
            </a:ln>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383214" y="2316801"/>
            <a:ext cx="1116774" cy="1114103"/>
            <a:chOff x="0" y="0"/>
            <a:chExt cx="1489031" cy="1485471"/>
          </a:xfrm>
        </p:grpSpPr>
        <p:grpSp>
          <p:nvGrpSpPr>
            <p:cNvPr id="5" name="Group 5"/>
            <p:cNvGrpSpPr/>
            <p:nvPr/>
          </p:nvGrpSpPr>
          <p:grpSpPr>
            <a:xfrm>
              <a:off x="0" y="0"/>
              <a:ext cx="1489031" cy="1485471"/>
              <a:chOff x="0" y="0"/>
              <a:chExt cx="2409120" cy="2403360"/>
            </a:xfrm>
          </p:grpSpPr>
          <p:sp>
            <p:nvSpPr>
              <p:cNvPr id="6" name="Freeform 6"/>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7" name="Freeform 7"/>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8" name="Group 8"/>
          <p:cNvGrpSpPr/>
          <p:nvPr/>
        </p:nvGrpSpPr>
        <p:grpSpPr>
          <a:xfrm rot="4053299">
            <a:off x="3383230" y="6846705"/>
            <a:ext cx="1116774" cy="1114103"/>
            <a:chOff x="0" y="0"/>
            <a:chExt cx="2409120" cy="2403360"/>
          </a:xfrm>
        </p:grpSpPr>
        <p:sp>
          <p:nvSpPr>
            <p:cNvPr id="9" name="Freeform 9"/>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0" name="Group 10"/>
          <p:cNvGrpSpPr/>
          <p:nvPr/>
        </p:nvGrpSpPr>
        <p:grpSpPr>
          <a:xfrm rot="1476134">
            <a:off x="3667514" y="7034509"/>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10539219">
            <a:off x="1847127" y="2630174"/>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562381"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3</a:t>
            </a:r>
            <a:endParaRPr lang="en-US" sz="6470" spc="226" dirty="0">
              <a:solidFill>
                <a:srgbClr val="040506"/>
              </a:solidFill>
              <a:latin typeface="Codec Pro ExtraBold"/>
            </a:endParaRPr>
          </a:p>
        </p:txBody>
      </p:sp>
      <p:sp>
        <p:nvSpPr>
          <p:cNvPr id="37" name="TextBox 37"/>
          <p:cNvSpPr txBox="1"/>
          <p:nvPr/>
        </p:nvSpPr>
        <p:spPr>
          <a:xfrm>
            <a:off x="8274828" y="2148494"/>
            <a:ext cx="5927739" cy="301108"/>
          </a:xfrm>
          <a:prstGeom prst="rect">
            <a:avLst/>
          </a:prstGeom>
        </p:spPr>
        <p:txBody>
          <a:bodyPr lIns="0" tIns="0" rIns="0" bIns="0" rtlCol="0" anchor="t">
            <a:spAutoFit/>
          </a:bodyPr>
          <a:lstStyle/>
          <a:p>
            <a:pPr>
              <a:lnSpc>
                <a:spcPts val="2545"/>
              </a:lnSpc>
            </a:pPr>
            <a:r>
              <a:rPr lang="en-US" sz="1800" dirty="0" err="1">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Mở</a:t>
            </a:r>
            <a:r>
              <a:rPr lang="en-US"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file Git </a:t>
            </a:r>
            <a:r>
              <a:rPr lang="en-US" sz="1800" dirty="0" err="1">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bạn</a:t>
            </a:r>
            <a:r>
              <a:rPr lang="en-US"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vừa</a:t>
            </a:r>
            <a:r>
              <a:rPr lang="en-US"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mới</a:t>
            </a:r>
            <a:r>
              <a:rPr lang="en-US"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tải</a:t>
            </a:r>
            <a:r>
              <a:rPr lang="en-US"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xuống</a:t>
            </a:r>
            <a:r>
              <a:rPr lang="en-US"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chọn</a:t>
            </a:r>
            <a:r>
              <a:rPr lang="en-US" sz="18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Run.</a:t>
            </a:r>
            <a:endParaRPr lang="en-US" sz="1844" spc="180" dirty="0">
              <a:solidFill>
                <a:srgbClr val="231F20"/>
              </a:solidFill>
              <a:latin typeface="Open Sauce"/>
            </a:endParaRP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
        <p:nvSpPr>
          <p:cNvPr id="39" name="Freeform 8">
            <a:extLst>
              <a:ext uri="{FF2B5EF4-FFF2-40B4-BE49-F238E27FC236}">
                <a16:creationId xmlns:a16="http://schemas.microsoft.com/office/drawing/2014/main" id="{DDEF62D1-3232-4BD2-BCD7-8F387E2CD3A5}"/>
              </a:ext>
            </a:extLst>
          </p:cNvPr>
          <p:cNvSpPr/>
          <p:nvPr/>
        </p:nvSpPr>
        <p:spPr>
          <a:xfrm>
            <a:off x="6384597" y="4987495"/>
            <a:ext cx="796966" cy="789224"/>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pic>
        <p:nvPicPr>
          <p:cNvPr id="42" name="Picture 41">
            <a:extLst>
              <a:ext uri="{FF2B5EF4-FFF2-40B4-BE49-F238E27FC236}">
                <a16:creationId xmlns:a16="http://schemas.microsoft.com/office/drawing/2014/main" id="{D2200F33-425A-4469-BBBC-6ACDAA96458C}"/>
              </a:ext>
            </a:extLst>
          </p:cNvPr>
          <p:cNvPicPr/>
          <p:nvPr/>
        </p:nvPicPr>
        <p:blipFill>
          <a:blip r:embed="rId12">
            <a:extLst>
              <a:ext uri="{28A0092B-C50C-407E-A947-70E740481C1C}">
                <a14:useLocalDpi xmlns:a14="http://schemas.microsoft.com/office/drawing/2010/main" val="0"/>
              </a:ext>
            </a:extLst>
          </a:blip>
          <a:stretch>
            <a:fillRect/>
          </a:stretch>
        </p:blipFill>
        <p:spPr>
          <a:xfrm>
            <a:off x="7919122" y="3331714"/>
            <a:ext cx="7802348" cy="5469386"/>
          </a:xfrm>
          <a:prstGeom prst="rect">
            <a:avLst/>
          </a:prstGeom>
        </p:spPr>
      </p:pic>
    </p:spTree>
    <p:extLst>
      <p:ext uri="{BB962C8B-B14F-4D97-AF65-F5344CB8AC3E}">
        <p14:creationId xmlns:p14="http://schemas.microsoft.com/office/powerpoint/2010/main" val="203790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264AFC7-1DFC-47C9-8CD5-6D1D55503FC5}"/>
              </a:ext>
            </a:extLst>
          </p:cNvPr>
          <p:cNvGrpSpPr/>
          <p:nvPr/>
        </p:nvGrpSpPr>
        <p:grpSpPr>
          <a:xfrm>
            <a:off x="5733485" y="4228296"/>
            <a:ext cx="861952" cy="789224"/>
            <a:chOff x="4848900" y="6993194"/>
            <a:chExt cx="2267356" cy="2265770"/>
          </a:xfrm>
        </p:grpSpPr>
        <p:grpSp>
          <p:nvGrpSpPr>
            <p:cNvPr id="43" name="Group 17">
              <a:extLst>
                <a:ext uri="{FF2B5EF4-FFF2-40B4-BE49-F238E27FC236}">
                  <a16:creationId xmlns:a16="http://schemas.microsoft.com/office/drawing/2014/main" id="{3913D49F-F042-457B-899F-7945E1ECB7EA}"/>
                </a:ext>
              </a:extLst>
            </p:cNvPr>
            <p:cNvGrpSpPr/>
            <p:nvPr/>
          </p:nvGrpSpPr>
          <p:grpSpPr>
            <a:xfrm>
              <a:off x="4848900" y="6993194"/>
              <a:ext cx="2267356" cy="2265770"/>
              <a:chOff x="0" y="0"/>
              <a:chExt cx="2058480" cy="2057040"/>
            </a:xfrm>
          </p:grpSpPr>
          <p:sp>
            <p:nvSpPr>
              <p:cNvPr id="44" name="Freeform 18">
                <a:extLst>
                  <a:ext uri="{FF2B5EF4-FFF2-40B4-BE49-F238E27FC236}">
                    <a16:creationId xmlns:a16="http://schemas.microsoft.com/office/drawing/2014/main" id="{141AB61E-AD29-461F-9058-391B34564399}"/>
                  </a:ext>
                </a:extLst>
              </p:cNvPr>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sp>
          <p:nvSpPr>
            <p:cNvPr id="45" name="Freeform 31">
              <a:extLst>
                <a:ext uri="{FF2B5EF4-FFF2-40B4-BE49-F238E27FC236}">
                  <a16:creationId xmlns:a16="http://schemas.microsoft.com/office/drawing/2014/main" id="{BB105728-5831-401B-82E8-F28F50F004C3}"/>
                </a:ext>
              </a:extLst>
            </p:cNvPr>
            <p:cNvSpPr/>
            <p:nvPr/>
          </p:nvSpPr>
          <p:spPr>
            <a:xfrm>
              <a:off x="5483040" y="7631739"/>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40" name="Group 8">
            <a:extLst>
              <a:ext uri="{FF2B5EF4-FFF2-40B4-BE49-F238E27FC236}">
                <a16:creationId xmlns:a16="http://schemas.microsoft.com/office/drawing/2014/main" id="{B1387EFC-9120-4160-8359-D78BA6494ADA}"/>
              </a:ext>
            </a:extLst>
          </p:cNvPr>
          <p:cNvGrpSpPr/>
          <p:nvPr/>
        </p:nvGrpSpPr>
        <p:grpSpPr>
          <a:xfrm rot="4053299">
            <a:off x="3671409" y="6726778"/>
            <a:ext cx="1070751" cy="1114103"/>
            <a:chOff x="0" y="0"/>
            <a:chExt cx="2409120" cy="2403360"/>
          </a:xfrm>
          <a:solidFill>
            <a:schemeClr val="bg1"/>
          </a:solidFill>
        </p:grpSpPr>
        <p:sp>
          <p:nvSpPr>
            <p:cNvPr id="41" name="Freeform 9">
              <a:extLst>
                <a:ext uri="{FF2B5EF4-FFF2-40B4-BE49-F238E27FC236}">
                  <a16:creationId xmlns:a16="http://schemas.microsoft.com/office/drawing/2014/main" id="{1807140C-391C-40AE-B66B-FBAC3A5B68C4}"/>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a:ln>
              <a:solidFill>
                <a:schemeClr val="accent3">
                  <a:lumMod val="50000"/>
                </a:schemeClr>
              </a:solidFill>
            </a:ln>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rot="1476134">
            <a:off x="3667514" y="7034509"/>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18496646">
            <a:off x="1201392" y="2515874"/>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690602"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4</a:t>
            </a:r>
            <a:endParaRPr lang="en-US" sz="6470" spc="226" dirty="0">
              <a:solidFill>
                <a:srgbClr val="040506"/>
              </a:solidFill>
              <a:latin typeface="Codec Pro ExtraBold"/>
            </a:endParaRPr>
          </a:p>
        </p:txBody>
      </p:sp>
      <p:sp>
        <p:nvSpPr>
          <p:cNvPr id="37" name="TextBox 37"/>
          <p:cNvSpPr txBox="1"/>
          <p:nvPr/>
        </p:nvSpPr>
        <p:spPr>
          <a:xfrm>
            <a:off x="8274828" y="2148494"/>
            <a:ext cx="5927739" cy="301108"/>
          </a:xfrm>
          <a:prstGeom prst="rect">
            <a:avLst/>
          </a:prstGeom>
        </p:spPr>
        <p:txBody>
          <a:bodyPr lIns="0" tIns="0" rIns="0" bIns="0" rtlCol="0" anchor="t">
            <a:spAutoFit/>
          </a:bodyPr>
          <a:lstStyle/>
          <a:p>
            <a:pPr>
              <a:lnSpc>
                <a:spcPts val="2545"/>
              </a:lnSpc>
            </a:pPr>
            <a:r>
              <a:rPr lang="en-US" sz="1844" spc="180" dirty="0" err="1">
                <a:solidFill>
                  <a:srgbClr val="231F20"/>
                </a:solidFill>
                <a:latin typeface="Open Sauce"/>
              </a:rPr>
              <a:t>Một</a:t>
            </a:r>
            <a:r>
              <a:rPr lang="en-US" sz="1844" spc="180" dirty="0">
                <a:solidFill>
                  <a:srgbClr val="231F20"/>
                </a:solidFill>
                <a:latin typeface="Open Sauce"/>
              </a:rPr>
              <a:t> </a:t>
            </a:r>
            <a:r>
              <a:rPr lang="en-US" sz="1844" spc="180" dirty="0" err="1">
                <a:solidFill>
                  <a:srgbClr val="231F20"/>
                </a:solidFill>
                <a:latin typeface="Open Sauce"/>
              </a:rPr>
              <a:t>cửa</a:t>
            </a:r>
            <a:r>
              <a:rPr lang="en-US" sz="1844" spc="180" dirty="0">
                <a:solidFill>
                  <a:srgbClr val="231F20"/>
                </a:solidFill>
                <a:latin typeface="Open Sauce"/>
              </a:rPr>
              <a:t> </a:t>
            </a:r>
            <a:r>
              <a:rPr lang="en-US" sz="1844" spc="180" dirty="0" err="1">
                <a:solidFill>
                  <a:srgbClr val="231F20"/>
                </a:solidFill>
                <a:latin typeface="Open Sauce"/>
              </a:rPr>
              <a:t>sổ</a:t>
            </a:r>
            <a:r>
              <a:rPr lang="en-US" sz="1844" spc="180" dirty="0">
                <a:solidFill>
                  <a:srgbClr val="231F20"/>
                </a:solidFill>
                <a:latin typeface="Open Sauce"/>
              </a:rPr>
              <a:t> </a:t>
            </a:r>
            <a:r>
              <a:rPr lang="en-US" sz="1844" spc="180" dirty="0" err="1">
                <a:solidFill>
                  <a:srgbClr val="231F20"/>
                </a:solidFill>
                <a:latin typeface="Open Sauce"/>
              </a:rPr>
              <a:t>cài</a:t>
            </a:r>
            <a:r>
              <a:rPr lang="en-US" sz="1844" spc="180" dirty="0">
                <a:solidFill>
                  <a:srgbClr val="231F20"/>
                </a:solidFill>
                <a:latin typeface="Open Sauce"/>
              </a:rPr>
              <a:t> </a:t>
            </a:r>
            <a:r>
              <a:rPr lang="en-US" sz="1844" spc="180" dirty="0" err="1">
                <a:solidFill>
                  <a:srgbClr val="231F20"/>
                </a:solidFill>
                <a:latin typeface="Open Sauce"/>
              </a:rPr>
              <a:t>đặt</a:t>
            </a:r>
            <a:r>
              <a:rPr lang="en-US" sz="1844" spc="180" dirty="0">
                <a:solidFill>
                  <a:srgbClr val="231F20"/>
                </a:solidFill>
                <a:latin typeface="Open Sauce"/>
              </a:rPr>
              <a:t> </a:t>
            </a:r>
            <a:r>
              <a:rPr lang="en-US" sz="1844" spc="180" dirty="0" err="1">
                <a:solidFill>
                  <a:srgbClr val="231F20"/>
                </a:solidFill>
                <a:latin typeface="Open Sauce"/>
              </a:rPr>
              <a:t>hiện</a:t>
            </a:r>
            <a:r>
              <a:rPr lang="en-US" sz="1844" spc="180" dirty="0">
                <a:solidFill>
                  <a:srgbClr val="231F20"/>
                </a:solidFill>
                <a:latin typeface="Open Sauce"/>
              </a:rPr>
              <a:t> ra </a:t>
            </a:r>
            <a:r>
              <a:rPr lang="en-US" sz="1844" spc="180" dirty="0" err="1">
                <a:solidFill>
                  <a:srgbClr val="231F20"/>
                </a:solidFill>
                <a:latin typeface="Open Sauce"/>
              </a:rPr>
              <a:t>bạn</a:t>
            </a:r>
            <a:r>
              <a:rPr lang="en-US" sz="1844" spc="180" dirty="0">
                <a:solidFill>
                  <a:srgbClr val="231F20"/>
                </a:solidFill>
                <a:latin typeface="Open Sauce"/>
              </a:rPr>
              <a:t> </a:t>
            </a:r>
            <a:r>
              <a:rPr lang="en-US" sz="1844" spc="180" dirty="0" err="1">
                <a:solidFill>
                  <a:srgbClr val="231F20"/>
                </a:solidFill>
                <a:latin typeface="Open Sauce"/>
              </a:rPr>
              <a:t>chọn</a:t>
            </a:r>
            <a:r>
              <a:rPr lang="en-US" sz="1844" spc="180" dirty="0">
                <a:solidFill>
                  <a:srgbClr val="231F20"/>
                </a:solidFill>
                <a:latin typeface="Open Sauce"/>
              </a:rPr>
              <a:t> Next</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
        <p:nvSpPr>
          <p:cNvPr id="39" name="Freeform 8">
            <a:extLst>
              <a:ext uri="{FF2B5EF4-FFF2-40B4-BE49-F238E27FC236}">
                <a16:creationId xmlns:a16="http://schemas.microsoft.com/office/drawing/2014/main" id="{DDEF62D1-3232-4BD2-BCD7-8F387E2CD3A5}"/>
              </a:ext>
            </a:extLst>
          </p:cNvPr>
          <p:cNvSpPr/>
          <p:nvPr/>
        </p:nvSpPr>
        <p:spPr>
          <a:xfrm>
            <a:off x="3882558" y="6975118"/>
            <a:ext cx="796966" cy="593064"/>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pic>
        <p:nvPicPr>
          <p:cNvPr id="46" name="Picture 45">
            <a:extLst>
              <a:ext uri="{FF2B5EF4-FFF2-40B4-BE49-F238E27FC236}">
                <a16:creationId xmlns:a16="http://schemas.microsoft.com/office/drawing/2014/main" id="{EB9CAA5B-4D38-4BEB-BA74-A9F558B65030}"/>
              </a:ext>
            </a:extLst>
          </p:cNvPr>
          <p:cNvPicPr/>
          <p:nvPr/>
        </p:nvPicPr>
        <p:blipFill>
          <a:blip r:embed="rId12">
            <a:extLst>
              <a:ext uri="{28A0092B-C50C-407E-A947-70E740481C1C}">
                <a14:useLocalDpi xmlns:a14="http://schemas.microsoft.com/office/drawing/2010/main" val="0"/>
              </a:ext>
            </a:extLst>
          </a:blip>
          <a:stretch>
            <a:fillRect/>
          </a:stretch>
        </p:blipFill>
        <p:spPr>
          <a:xfrm>
            <a:off x="8078528" y="3218442"/>
            <a:ext cx="6856671" cy="5848575"/>
          </a:xfrm>
          <a:prstGeom prst="rect">
            <a:avLst/>
          </a:prstGeom>
        </p:spPr>
      </p:pic>
    </p:spTree>
    <p:extLst>
      <p:ext uri="{BB962C8B-B14F-4D97-AF65-F5344CB8AC3E}">
        <p14:creationId xmlns:p14="http://schemas.microsoft.com/office/powerpoint/2010/main" val="2306497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737530" y="3868856"/>
            <a:ext cx="1400485" cy="3682499"/>
            <a:chOff x="0" y="0"/>
            <a:chExt cx="368852" cy="969876"/>
          </a:xfrm>
        </p:grpSpPr>
        <p:sp>
          <p:nvSpPr>
            <p:cNvPr id="3" name="Freeform 3"/>
            <p:cNvSpPr/>
            <p:nvPr/>
          </p:nvSpPr>
          <p:spPr>
            <a:xfrm>
              <a:off x="0" y="0"/>
              <a:ext cx="368852" cy="969876"/>
            </a:xfrm>
            <a:custGeom>
              <a:avLst/>
              <a:gdLst/>
              <a:ahLst/>
              <a:cxnLst/>
              <a:rect l="l" t="t" r="r" b="b"/>
              <a:pathLst>
                <a:path w="368852" h="969876">
                  <a:moveTo>
                    <a:pt x="0" y="0"/>
                  </a:moveTo>
                  <a:lnTo>
                    <a:pt x="368852" y="0"/>
                  </a:lnTo>
                  <a:lnTo>
                    <a:pt x="368852" y="969876"/>
                  </a:lnTo>
                  <a:lnTo>
                    <a:pt x="0" y="969876"/>
                  </a:lnTo>
                  <a:close/>
                </a:path>
              </a:pathLst>
            </a:custGeom>
            <a:solidFill>
              <a:srgbClr val="1C5739"/>
            </a:solidFill>
            <a:ln>
              <a:noFill/>
            </a:ln>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2737530" y="1393166"/>
            <a:ext cx="8137574" cy="941401"/>
          </a:xfrm>
          <a:prstGeom prst="rect">
            <a:avLst/>
          </a:prstGeom>
        </p:spPr>
        <p:txBody>
          <a:bodyPr lIns="0" tIns="0" rIns="0" bIns="0" rtlCol="0" anchor="t">
            <a:spAutoFit/>
          </a:bodyPr>
          <a:lstStyle/>
          <a:p>
            <a:pPr>
              <a:lnSpc>
                <a:spcPts val="6994"/>
              </a:lnSpc>
            </a:pPr>
            <a:r>
              <a:rPr lang="en-US" sz="5068" spc="496">
                <a:solidFill>
                  <a:srgbClr val="231F20"/>
                </a:solidFill>
                <a:latin typeface="Codec Pro ExtraBold"/>
              </a:rPr>
              <a:t>Thành Viên nhóm</a:t>
            </a:r>
          </a:p>
        </p:txBody>
      </p:sp>
      <p:sp>
        <p:nvSpPr>
          <p:cNvPr id="14" name="TextBox 14"/>
          <p:cNvSpPr txBox="1"/>
          <p:nvPr/>
        </p:nvSpPr>
        <p:spPr>
          <a:xfrm>
            <a:off x="2949562" y="4135194"/>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01</a:t>
            </a:r>
          </a:p>
        </p:txBody>
      </p:sp>
      <p:sp>
        <p:nvSpPr>
          <p:cNvPr id="15" name="TextBox 15"/>
          <p:cNvSpPr txBox="1"/>
          <p:nvPr/>
        </p:nvSpPr>
        <p:spPr>
          <a:xfrm>
            <a:off x="2949562" y="493231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02</a:t>
            </a:r>
          </a:p>
        </p:txBody>
      </p:sp>
      <p:sp>
        <p:nvSpPr>
          <p:cNvPr id="16" name="TextBox 16"/>
          <p:cNvSpPr txBox="1"/>
          <p:nvPr/>
        </p:nvSpPr>
        <p:spPr>
          <a:xfrm>
            <a:off x="2949562" y="5657675"/>
            <a:ext cx="866168" cy="714375"/>
          </a:xfrm>
          <a:prstGeom prst="rect">
            <a:avLst/>
          </a:prstGeom>
        </p:spPr>
        <p:txBody>
          <a:bodyPr lIns="0" tIns="0" rIns="0" bIns="0" rtlCol="0" anchor="t">
            <a:spAutoFit/>
          </a:bodyPr>
          <a:lstStyle/>
          <a:p>
            <a:pPr algn="ctr">
              <a:lnSpc>
                <a:spcPts val="5123"/>
              </a:lnSpc>
            </a:pPr>
            <a:r>
              <a:rPr lang="en-US" sz="4269" spc="350">
                <a:solidFill>
                  <a:srgbClr val="FFFFFF"/>
                </a:solidFill>
                <a:latin typeface="Codec Pro ExtraBold Italics"/>
              </a:rPr>
              <a:t>03</a:t>
            </a:r>
          </a:p>
        </p:txBody>
      </p:sp>
      <p:sp>
        <p:nvSpPr>
          <p:cNvPr id="17" name="TextBox 17"/>
          <p:cNvSpPr txBox="1"/>
          <p:nvPr/>
        </p:nvSpPr>
        <p:spPr>
          <a:xfrm>
            <a:off x="2949562" y="649650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18" name="TextBox 18"/>
          <p:cNvSpPr txBox="1"/>
          <p:nvPr/>
        </p:nvSpPr>
        <p:spPr>
          <a:xfrm>
            <a:off x="4325640" y="4300297"/>
            <a:ext cx="5790503" cy="418548"/>
          </a:xfrm>
          <a:prstGeom prst="rect">
            <a:avLst/>
          </a:prstGeom>
        </p:spPr>
        <p:txBody>
          <a:bodyPr lIns="0" tIns="0" rIns="0" bIns="0" rtlCol="0" anchor="t">
            <a:spAutoFit/>
          </a:bodyPr>
          <a:lstStyle/>
          <a:p>
            <a:pPr>
              <a:lnSpc>
                <a:spcPts val="3483"/>
              </a:lnSpc>
            </a:pPr>
            <a:r>
              <a:rPr lang="en-US" sz="2524" u="sng" spc="247">
                <a:solidFill>
                  <a:srgbClr val="231F20"/>
                </a:solidFill>
                <a:latin typeface="Open Sauce"/>
                <a:hlinkClick r:id="rId5" action="ppaction://hlinksldjump"/>
              </a:rPr>
              <a:t>Nguyễn Văn Thắng</a:t>
            </a:r>
          </a:p>
        </p:txBody>
      </p:sp>
      <p:sp>
        <p:nvSpPr>
          <p:cNvPr id="19" name="TextBox 19"/>
          <p:cNvSpPr txBox="1"/>
          <p:nvPr/>
        </p:nvSpPr>
        <p:spPr>
          <a:xfrm>
            <a:off x="4325640" y="5094514"/>
            <a:ext cx="6076629" cy="418548"/>
          </a:xfrm>
          <a:prstGeom prst="rect">
            <a:avLst/>
          </a:prstGeom>
        </p:spPr>
        <p:txBody>
          <a:bodyPr lIns="0" tIns="0" rIns="0" bIns="0" rtlCol="0" anchor="t">
            <a:spAutoFit/>
          </a:bodyPr>
          <a:lstStyle/>
          <a:p>
            <a:pPr>
              <a:lnSpc>
                <a:spcPts val="3483"/>
              </a:lnSpc>
            </a:pPr>
            <a:r>
              <a:rPr lang="en-US" sz="2524" u="sng" spc="247">
                <a:solidFill>
                  <a:srgbClr val="231F20"/>
                </a:solidFill>
                <a:latin typeface="Open Sauce"/>
                <a:hlinkClick r:id="rId6" action="ppaction://hlinksldjump"/>
              </a:rPr>
              <a:t>Tào Hải Hưng</a:t>
            </a:r>
          </a:p>
        </p:txBody>
      </p:sp>
      <p:sp>
        <p:nvSpPr>
          <p:cNvPr id="20" name="TextBox 20"/>
          <p:cNvSpPr txBox="1"/>
          <p:nvPr/>
        </p:nvSpPr>
        <p:spPr>
          <a:xfrm>
            <a:off x="4325640" y="5819876"/>
            <a:ext cx="5790503" cy="418548"/>
          </a:xfrm>
          <a:prstGeom prst="rect">
            <a:avLst/>
          </a:prstGeom>
        </p:spPr>
        <p:txBody>
          <a:bodyPr lIns="0" tIns="0" rIns="0" bIns="0" rtlCol="0" anchor="t">
            <a:spAutoFit/>
          </a:bodyPr>
          <a:lstStyle/>
          <a:p>
            <a:pPr marL="0" lvl="0" indent="0" algn="l">
              <a:lnSpc>
                <a:spcPts val="3483"/>
              </a:lnSpc>
              <a:spcBef>
                <a:spcPct val="0"/>
              </a:spcBef>
            </a:pPr>
            <a:r>
              <a:rPr lang="en-US" sz="2524" u="sng" spc="247">
                <a:solidFill>
                  <a:srgbClr val="231F20"/>
                </a:solidFill>
                <a:latin typeface="Open Sauce"/>
                <a:hlinkClick r:id="rId7" action="ppaction://hlinksldjump"/>
              </a:rPr>
              <a:t>Hà Anh Trúc</a:t>
            </a:r>
          </a:p>
        </p:txBody>
      </p:sp>
      <p:sp>
        <p:nvSpPr>
          <p:cNvPr id="21" name="TextBox 21"/>
          <p:cNvSpPr txBox="1"/>
          <p:nvPr/>
        </p:nvSpPr>
        <p:spPr>
          <a:xfrm>
            <a:off x="4325640" y="665870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u="sng" spc="247">
                <a:solidFill>
                  <a:srgbClr val="231F20"/>
                </a:solidFill>
                <a:latin typeface="Open Sauce"/>
                <a:hlinkClick r:id="rId8" action="ppaction://hlinksldjump"/>
              </a:rPr>
              <a:t>Nguyễn Hoàng Anh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1423FB7-394C-416B-B0B1-FF7D418F2BB8}"/>
              </a:ext>
            </a:extLst>
          </p:cNvPr>
          <p:cNvGrpSpPr/>
          <p:nvPr/>
        </p:nvGrpSpPr>
        <p:grpSpPr>
          <a:xfrm>
            <a:off x="5667857" y="4475754"/>
            <a:ext cx="876433" cy="854872"/>
            <a:chOff x="5276683" y="7182247"/>
            <a:chExt cx="2264977" cy="2263391"/>
          </a:xfrm>
        </p:grpSpPr>
        <p:grpSp>
          <p:nvGrpSpPr>
            <p:cNvPr id="47" name="Group 13">
              <a:extLst>
                <a:ext uri="{FF2B5EF4-FFF2-40B4-BE49-F238E27FC236}">
                  <a16:creationId xmlns:a16="http://schemas.microsoft.com/office/drawing/2014/main" id="{0689E0DA-29A4-4704-B237-C16AA7E99B8D}"/>
                </a:ext>
              </a:extLst>
            </p:cNvPr>
            <p:cNvGrpSpPr/>
            <p:nvPr/>
          </p:nvGrpSpPr>
          <p:grpSpPr>
            <a:xfrm>
              <a:off x="5276683" y="7182247"/>
              <a:ext cx="2264977" cy="2263391"/>
              <a:chOff x="0" y="0"/>
              <a:chExt cx="2056320" cy="2054880"/>
            </a:xfrm>
          </p:grpSpPr>
          <p:sp>
            <p:nvSpPr>
              <p:cNvPr id="48" name="Freeform 14">
                <a:extLst>
                  <a:ext uri="{FF2B5EF4-FFF2-40B4-BE49-F238E27FC236}">
                    <a16:creationId xmlns:a16="http://schemas.microsoft.com/office/drawing/2014/main" id="{A7340606-D5B1-470A-AF5F-B30E9CA87F4D}"/>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id="49" name="Freeform 28">
              <a:extLst>
                <a:ext uri="{FF2B5EF4-FFF2-40B4-BE49-F238E27FC236}">
                  <a16:creationId xmlns:a16="http://schemas.microsoft.com/office/drawing/2014/main" id="{C761F91D-9404-4ECC-A4A4-7191927D9C17}"/>
                </a:ext>
              </a:extLst>
            </p:cNvPr>
            <p:cNvSpPr/>
            <p:nvPr/>
          </p:nvSpPr>
          <p:spPr>
            <a:xfrm>
              <a:off x="6355045" y="7880283"/>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5" name="Group 34">
            <a:extLst>
              <a:ext uri="{FF2B5EF4-FFF2-40B4-BE49-F238E27FC236}">
                <a16:creationId xmlns:a16="http://schemas.microsoft.com/office/drawing/2014/main" id="{A264AFC7-1DFC-47C9-8CD5-6D1D55503FC5}"/>
              </a:ext>
            </a:extLst>
          </p:cNvPr>
          <p:cNvGrpSpPr/>
          <p:nvPr/>
        </p:nvGrpSpPr>
        <p:grpSpPr>
          <a:xfrm>
            <a:off x="3502711" y="6839541"/>
            <a:ext cx="861952" cy="789224"/>
            <a:chOff x="4848900" y="6993194"/>
            <a:chExt cx="2267356" cy="2265770"/>
          </a:xfrm>
        </p:grpSpPr>
        <p:grpSp>
          <p:nvGrpSpPr>
            <p:cNvPr id="43" name="Group 17">
              <a:extLst>
                <a:ext uri="{FF2B5EF4-FFF2-40B4-BE49-F238E27FC236}">
                  <a16:creationId xmlns:a16="http://schemas.microsoft.com/office/drawing/2014/main" id="{3913D49F-F042-457B-899F-7945E1ECB7EA}"/>
                </a:ext>
              </a:extLst>
            </p:cNvPr>
            <p:cNvGrpSpPr/>
            <p:nvPr/>
          </p:nvGrpSpPr>
          <p:grpSpPr>
            <a:xfrm>
              <a:off x="4848900" y="6993194"/>
              <a:ext cx="2267356" cy="2265770"/>
              <a:chOff x="0" y="0"/>
              <a:chExt cx="2058480" cy="2057040"/>
            </a:xfrm>
          </p:grpSpPr>
          <p:sp>
            <p:nvSpPr>
              <p:cNvPr id="44" name="Freeform 18">
                <a:extLst>
                  <a:ext uri="{FF2B5EF4-FFF2-40B4-BE49-F238E27FC236}">
                    <a16:creationId xmlns:a16="http://schemas.microsoft.com/office/drawing/2014/main" id="{141AB61E-AD29-461F-9058-391B34564399}"/>
                  </a:ext>
                </a:extLst>
              </p:cNvPr>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sp>
          <p:nvSpPr>
            <p:cNvPr id="45" name="Freeform 31">
              <a:extLst>
                <a:ext uri="{FF2B5EF4-FFF2-40B4-BE49-F238E27FC236}">
                  <a16:creationId xmlns:a16="http://schemas.microsoft.com/office/drawing/2014/main" id="{BB105728-5831-401B-82E8-F28F50F004C3}"/>
                </a:ext>
              </a:extLst>
            </p:cNvPr>
            <p:cNvSpPr/>
            <p:nvPr/>
          </p:nvSpPr>
          <p:spPr>
            <a:xfrm>
              <a:off x="5483040" y="7631739"/>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40" name="Group 8">
            <a:extLst>
              <a:ext uri="{FF2B5EF4-FFF2-40B4-BE49-F238E27FC236}">
                <a16:creationId xmlns:a16="http://schemas.microsoft.com/office/drawing/2014/main" id="{B1387EFC-9120-4160-8359-D78BA6494ADA}"/>
              </a:ext>
            </a:extLst>
          </p:cNvPr>
          <p:cNvGrpSpPr/>
          <p:nvPr/>
        </p:nvGrpSpPr>
        <p:grpSpPr>
          <a:xfrm rot="4053299">
            <a:off x="3417208" y="1697877"/>
            <a:ext cx="1070751" cy="1114103"/>
            <a:chOff x="0" y="0"/>
            <a:chExt cx="2409120" cy="2403360"/>
          </a:xfrm>
          <a:solidFill>
            <a:schemeClr val="bg1"/>
          </a:solidFill>
        </p:grpSpPr>
        <p:sp>
          <p:nvSpPr>
            <p:cNvPr id="41" name="Freeform 9">
              <a:extLst>
                <a:ext uri="{FF2B5EF4-FFF2-40B4-BE49-F238E27FC236}">
                  <a16:creationId xmlns:a16="http://schemas.microsoft.com/office/drawing/2014/main" id="{1807140C-391C-40AE-B66B-FBAC3A5B68C4}"/>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a:ln>
              <a:solidFill>
                <a:schemeClr val="accent3">
                  <a:lumMod val="50000"/>
                </a:schemeClr>
              </a:solidFill>
            </a:ln>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3" name="Group 13"/>
          <p:cNvGrpSpPr/>
          <p:nvPr/>
        </p:nvGrpSpPr>
        <p:grpSpPr>
          <a:xfrm rot="2918537">
            <a:off x="1329559" y="2551716"/>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690602"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5</a:t>
            </a:r>
            <a:endParaRPr lang="en-US" sz="6470" spc="226" dirty="0">
              <a:solidFill>
                <a:srgbClr val="040506"/>
              </a:solidFill>
              <a:latin typeface="Codec Pro ExtraBold"/>
            </a:endParaRPr>
          </a:p>
        </p:txBody>
      </p:sp>
      <p:sp>
        <p:nvSpPr>
          <p:cNvPr id="37" name="TextBox 37"/>
          <p:cNvSpPr txBox="1"/>
          <p:nvPr/>
        </p:nvSpPr>
        <p:spPr>
          <a:xfrm>
            <a:off x="8274828" y="2148494"/>
            <a:ext cx="5927739" cy="621709"/>
          </a:xfrm>
          <a:prstGeom prst="rect">
            <a:avLst/>
          </a:prstGeom>
        </p:spPr>
        <p:txBody>
          <a:bodyPr lIns="0" tIns="0" rIns="0" bIns="0" rtlCol="0" anchor="t">
            <a:spAutoFit/>
          </a:bodyPr>
          <a:lstStyle/>
          <a:p>
            <a:pPr>
              <a:lnSpc>
                <a:spcPts val="2545"/>
              </a:lnSpc>
            </a:pPr>
            <a:r>
              <a:rPr lang="vi-VN" sz="1844" spc="180" dirty="0">
                <a:solidFill>
                  <a:srgbClr val="231F20"/>
                </a:solidFill>
                <a:latin typeface="Open Sauce"/>
              </a:rPr>
              <a:t>Lựa chọn vị trí lưu mà bạn mong muốn sau đó chọn Next.</a:t>
            </a:r>
            <a:endParaRPr lang="en-US" sz="1844" spc="180" dirty="0">
              <a:solidFill>
                <a:srgbClr val="231F20"/>
              </a:solidFill>
              <a:latin typeface="Open Sauce"/>
            </a:endParaRP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
        <p:nvSpPr>
          <p:cNvPr id="39" name="Freeform 8">
            <a:extLst>
              <a:ext uri="{FF2B5EF4-FFF2-40B4-BE49-F238E27FC236}">
                <a16:creationId xmlns:a16="http://schemas.microsoft.com/office/drawing/2014/main" id="{DDEF62D1-3232-4BD2-BCD7-8F387E2CD3A5}"/>
              </a:ext>
            </a:extLst>
          </p:cNvPr>
          <p:cNvSpPr/>
          <p:nvPr/>
        </p:nvSpPr>
        <p:spPr>
          <a:xfrm>
            <a:off x="3519467" y="1978139"/>
            <a:ext cx="796966" cy="593064"/>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pic>
        <p:nvPicPr>
          <p:cNvPr id="50" name="Picture 49">
            <a:extLst>
              <a:ext uri="{FF2B5EF4-FFF2-40B4-BE49-F238E27FC236}">
                <a16:creationId xmlns:a16="http://schemas.microsoft.com/office/drawing/2014/main" id="{890F3C14-B6D7-4B53-98EA-F1A51D632574}"/>
              </a:ext>
            </a:extLst>
          </p:cNvPr>
          <p:cNvPicPr/>
          <p:nvPr/>
        </p:nvPicPr>
        <p:blipFill>
          <a:blip r:embed="rId14">
            <a:extLst>
              <a:ext uri="{28A0092B-C50C-407E-A947-70E740481C1C}">
                <a14:useLocalDpi xmlns:a14="http://schemas.microsoft.com/office/drawing/2010/main" val="0"/>
              </a:ext>
            </a:extLst>
          </a:blip>
          <a:stretch>
            <a:fillRect/>
          </a:stretch>
        </p:blipFill>
        <p:spPr>
          <a:xfrm>
            <a:off x="8426390" y="2990774"/>
            <a:ext cx="6889810" cy="5810325"/>
          </a:xfrm>
          <a:prstGeom prst="rect">
            <a:avLst/>
          </a:prstGeom>
        </p:spPr>
      </p:pic>
    </p:spTree>
    <p:extLst>
      <p:ext uri="{BB962C8B-B14F-4D97-AF65-F5344CB8AC3E}">
        <p14:creationId xmlns:p14="http://schemas.microsoft.com/office/powerpoint/2010/main" val="2945175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825EECF-C9B6-49B6-A3C1-45EBC31BDA10}"/>
              </a:ext>
            </a:extLst>
          </p:cNvPr>
          <p:cNvGrpSpPr/>
          <p:nvPr/>
        </p:nvGrpSpPr>
        <p:grpSpPr>
          <a:xfrm>
            <a:off x="5636782" y="3810537"/>
            <a:ext cx="1442066" cy="1027236"/>
            <a:chOff x="9677501" y="5494529"/>
            <a:chExt cx="2264977" cy="2263391"/>
          </a:xfrm>
        </p:grpSpPr>
        <p:grpSp>
          <p:nvGrpSpPr>
            <p:cNvPr id="52" name="Group 13">
              <a:extLst>
                <a:ext uri="{FF2B5EF4-FFF2-40B4-BE49-F238E27FC236}">
                  <a16:creationId xmlns:a16="http://schemas.microsoft.com/office/drawing/2014/main" id="{35E91652-AA1F-4621-A9DE-6E06FF23B423}"/>
                </a:ext>
              </a:extLst>
            </p:cNvPr>
            <p:cNvGrpSpPr/>
            <p:nvPr/>
          </p:nvGrpSpPr>
          <p:grpSpPr>
            <a:xfrm>
              <a:off x="9677501" y="5494529"/>
              <a:ext cx="2264977" cy="2263391"/>
              <a:chOff x="0" y="0"/>
              <a:chExt cx="2056320" cy="2054880"/>
            </a:xfrm>
            <a:solidFill>
              <a:schemeClr val="bg1"/>
            </a:solidFill>
          </p:grpSpPr>
          <p:sp>
            <p:nvSpPr>
              <p:cNvPr id="53" name="Freeform 14">
                <a:extLst>
                  <a:ext uri="{FF2B5EF4-FFF2-40B4-BE49-F238E27FC236}">
                    <a16:creationId xmlns:a16="http://schemas.microsoft.com/office/drawing/2014/main" id="{48BCF8D4-163E-44F8-91BC-5A89867153D1}"/>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p:spPr>
            <p:style>
              <a:lnRef idx="2">
                <a:schemeClr val="accent3"/>
              </a:lnRef>
              <a:fillRef idx="1">
                <a:schemeClr val="lt1"/>
              </a:fillRef>
              <a:effectRef idx="0">
                <a:schemeClr val="accent3"/>
              </a:effectRef>
              <a:fontRef idx="minor">
                <a:schemeClr val="dk1"/>
              </a:fontRef>
            </p:style>
          </p:sp>
        </p:grpSp>
        <p:sp>
          <p:nvSpPr>
            <p:cNvPr id="42" name="Freeform 21">
              <a:extLst>
                <a:ext uri="{FF2B5EF4-FFF2-40B4-BE49-F238E27FC236}">
                  <a16:creationId xmlns:a16="http://schemas.microsoft.com/office/drawing/2014/main" id="{70C0E930-7171-40E1-BA80-E37EF12A3982}"/>
                </a:ext>
              </a:extLst>
            </p:cNvPr>
            <p:cNvSpPr/>
            <p:nvPr/>
          </p:nvSpPr>
          <p:spPr>
            <a:xfrm>
              <a:off x="10322690" y="606050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4" name="Group 3">
            <a:extLst>
              <a:ext uri="{FF2B5EF4-FFF2-40B4-BE49-F238E27FC236}">
                <a16:creationId xmlns:a16="http://schemas.microsoft.com/office/drawing/2014/main" id="{91423FB7-394C-416B-B0B1-FF7D418F2BB8}"/>
              </a:ext>
            </a:extLst>
          </p:cNvPr>
          <p:cNvGrpSpPr/>
          <p:nvPr/>
        </p:nvGrpSpPr>
        <p:grpSpPr>
          <a:xfrm>
            <a:off x="3687790" y="7002221"/>
            <a:ext cx="876433" cy="854872"/>
            <a:chOff x="5276683" y="7182247"/>
            <a:chExt cx="2264977" cy="2263391"/>
          </a:xfrm>
        </p:grpSpPr>
        <p:grpSp>
          <p:nvGrpSpPr>
            <p:cNvPr id="47" name="Group 13">
              <a:extLst>
                <a:ext uri="{FF2B5EF4-FFF2-40B4-BE49-F238E27FC236}">
                  <a16:creationId xmlns:a16="http://schemas.microsoft.com/office/drawing/2014/main" id="{0689E0DA-29A4-4704-B237-C16AA7E99B8D}"/>
                </a:ext>
              </a:extLst>
            </p:cNvPr>
            <p:cNvGrpSpPr/>
            <p:nvPr/>
          </p:nvGrpSpPr>
          <p:grpSpPr>
            <a:xfrm>
              <a:off x="5276683" y="7182247"/>
              <a:ext cx="2264977" cy="2263391"/>
              <a:chOff x="0" y="0"/>
              <a:chExt cx="2056320" cy="2054880"/>
            </a:xfrm>
          </p:grpSpPr>
          <p:sp>
            <p:nvSpPr>
              <p:cNvPr id="48" name="Freeform 14">
                <a:extLst>
                  <a:ext uri="{FF2B5EF4-FFF2-40B4-BE49-F238E27FC236}">
                    <a16:creationId xmlns:a16="http://schemas.microsoft.com/office/drawing/2014/main" id="{A7340606-D5B1-470A-AF5F-B30E9CA87F4D}"/>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id="49" name="Freeform 28">
              <a:extLst>
                <a:ext uri="{FF2B5EF4-FFF2-40B4-BE49-F238E27FC236}">
                  <a16:creationId xmlns:a16="http://schemas.microsoft.com/office/drawing/2014/main" id="{C761F91D-9404-4ECC-A4A4-7191927D9C17}"/>
                </a:ext>
              </a:extLst>
            </p:cNvPr>
            <p:cNvSpPr/>
            <p:nvPr/>
          </p:nvSpPr>
          <p:spPr>
            <a:xfrm>
              <a:off x="6355045" y="7880283"/>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3" name="Group 13"/>
          <p:cNvGrpSpPr/>
          <p:nvPr/>
        </p:nvGrpSpPr>
        <p:grpSpPr>
          <a:xfrm rot="8788480">
            <a:off x="1378501" y="2515870"/>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690602"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6</a:t>
            </a:r>
            <a:endParaRPr lang="en-US" sz="6470" spc="226" dirty="0">
              <a:solidFill>
                <a:srgbClr val="040506"/>
              </a:solidFill>
              <a:latin typeface="Codec Pro ExtraBold"/>
            </a:endParaRPr>
          </a:p>
        </p:txBody>
      </p:sp>
      <p:sp>
        <p:nvSpPr>
          <p:cNvPr id="37" name="TextBox 37"/>
          <p:cNvSpPr txBox="1"/>
          <p:nvPr/>
        </p:nvSpPr>
        <p:spPr>
          <a:xfrm>
            <a:off x="8274828" y="2148494"/>
            <a:ext cx="5927739" cy="1583510"/>
          </a:xfrm>
          <a:prstGeom prst="rect">
            <a:avLst/>
          </a:prstGeom>
        </p:spPr>
        <p:txBody>
          <a:bodyPr lIns="0" tIns="0" rIns="0" bIns="0" rtlCol="0" anchor="t">
            <a:spAutoFit/>
          </a:bodyPr>
          <a:lstStyle/>
          <a:p>
            <a:pPr>
              <a:lnSpc>
                <a:spcPts val="2545"/>
              </a:lnSpc>
            </a:pPr>
            <a:r>
              <a:rPr lang="vi-VN" sz="1844" spc="180" dirty="0">
                <a:solidFill>
                  <a:srgbClr val="231F20"/>
                </a:solidFill>
                <a:latin typeface="Open Sauce"/>
              </a:rPr>
              <a:t>Cửa sổ tiếp theo đã có những lựa chọn mặc định cho bạn, bạn có thể chọn thêm các mục khác theo nhu cầu bản thân. Hoặc cài đặt như bản mặc định của nhà phát triển. Bạn chọn Next để tiếp cài đặt</a:t>
            </a:r>
            <a:endParaRPr lang="en-US" sz="1844" spc="180" dirty="0">
              <a:solidFill>
                <a:srgbClr val="231F20"/>
              </a:solidFill>
              <a:latin typeface="Open Sauce"/>
            </a:endParaRP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pic>
        <p:nvPicPr>
          <p:cNvPr id="54" name="Picture 53">
            <a:extLst>
              <a:ext uri="{FF2B5EF4-FFF2-40B4-BE49-F238E27FC236}">
                <a16:creationId xmlns:a16="http://schemas.microsoft.com/office/drawing/2014/main" id="{2B1DA556-33D7-45D9-8F46-6290E202AD93}"/>
              </a:ext>
            </a:extLst>
          </p:cNvPr>
          <p:cNvPicPr/>
          <p:nvPr/>
        </p:nvPicPr>
        <p:blipFill>
          <a:blip r:embed="rId12">
            <a:extLst>
              <a:ext uri="{28A0092B-C50C-407E-A947-70E740481C1C}">
                <a14:useLocalDpi xmlns:a14="http://schemas.microsoft.com/office/drawing/2010/main" val="0"/>
              </a:ext>
            </a:extLst>
          </a:blip>
          <a:stretch>
            <a:fillRect/>
          </a:stretch>
        </p:blipFill>
        <p:spPr>
          <a:xfrm>
            <a:off x="8243407" y="4233256"/>
            <a:ext cx="5943600" cy="4457700"/>
          </a:xfrm>
          <a:prstGeom prst="rect">
            <a:avLst/>
          </a:prstGeom>
        </p:spPr>
      </p:pic>
    </p:spTree>
    <p:extLst>
      <p:ext uri="{BB962C8B-B14F-4D97-AF65-F5344CB8AC3E}">
        <p14:creationId xmlns:p14="http://schemas.microsoft.com/office/powerpoint/2010/main" val="2051001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6189019" y="4604887"/>
            <a:ext cx="1116774" cy="1114103"/>
            <a:chOff x="0" y="0"/>
            <a:chExt cx="1489031" cy="1485471"/>
          </a:xfrm>
        </p:grpSpPr>
        <p:grpSp>
          <p:nvGrpSpPr>
            <p:cNvPr id="5" name="Group 5"/>
            <p:cNvGrpSpPr/>
            <p:nvPr/>
          </p:nvGrpSpPr>
          <p:grpSpPr>
            <a:xfrm>
              <a:off x="0" y="0"/>
              <a:ext cx="1489031" cy="1485471"/>
              <a:chOff x="0" y="0"/>
              <a:chExt cx="2409120" cy="2403360"/>
            </a:xfrm>
          </p:grpSpPr>
          <p:sp>
            <p:nvSpPr>
              <p:cNvPr id="6" name="Freeform 6"/>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7" name="Freeform 7"/>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8" name="Group 8"/>
          <p:cNvGrpSpPr/>
          <p:nvPr/>
        </p:nvGrpSpPr>
        <p:grpSpPr>
          <a:xfrm rot="4053299">
            <a:off x="3397823" y="2097723"/>
            <a:ext cx="1116774" cy="1114103"/>
            <a:chOff x="0" y="0"/>
            <a:chExt cx="2409120" cy="2403360"/>
          </a:xfrm>
        </p:grpSpPr>
        <p:sp>
          <p:nvSpPr>
            <p:cNvPr id="9" name="Freeform 9"/>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0" name="Group 10"/>
          <p:cNvGrpSpPr/>
          <p:nvPr/>
        </p:nvGrpSpPr>
        <p:grpSpPr>
          <a:xfrm rot="1476134">
            <a:off x="3622976" y="2340767"/>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3231095">
            <a:off x="1847127" y="2705265"/>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562381"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7</a:t>
            </a:r>
            <a:endParaRPr lang="en-US" sz="6470" spc="226" dirty="0">
              <a:solidFill>
                <a:srgbClr val="040506"/>
              </a:solidFill>
              <a:latin typeface="Codec Pro ExtraBold"/>
            </a:endParaRPr>
          </a:p>
        </p:txBody>
      </p:sp>
      <p:sp>
        <p:nvSpPr>
          <p:cNvPr id="37" name="TextBox 37"/>
          <p:cNvSpPr txBox="1"/>
          <p:nvPr/>
        </p:nvSpPr>
        <p:spPr>
          <a:xfrm>
            <a:off x="8274828" y="2148494"/>
            <a:ext cx="5927739" cy="1904111"/>
          </a:xfrm>
          <a:prstGeom prst="rect">
            <a:avLst/>
          </a:prstGeom>
        </p:spPr>
        <p:txBody>
          <a:bodyPr lIns="0" tIns="0" rIns="0" bIns="0" rtlCol="0" anchor="t">
            <a:spAutoFit/>
          </a:bodyPr>
          <a:lstStyle/>
          <a:p>
            <a:pPr>
              <a:lnSpc>
                <a:spcPts val="2545"/>
              </a:lnSpc>
            </a:pPr>
            <a:r>
              <a:rPr lang="vi-VN" sz="1844" spc="180" dirty="0">
                <a:solidFill>
                  <a:srgbClr val="231F20"/>
                </a:solidFill>
                <a:latin typeface="Open Sauce"/>
              </a:rPr>
              <a:t>Tiếp đến là lựa chọn đặt vị trí Git vào Start Menu trong mục Browse.</a:t>
            </a:r>
          </a:p>
          <a:p>
            <a:pPr>
              <a:lnSpc>
                <a:spcPts val="2545"/>
              </a:lnSpc>
            </a:pPr>
            <a:r>
              <a:rPr lang="vi-VN" sz="1844" spc="180" dirty="0">
                <a:solidFill>
                  <a:srgbClr val="231F20"/>
                </a:solidFill>
                <a:latin typeface="Open Sauce"/>
              </a:rPr>
              <a:t>Bạn có thể chọn Don't create a Start Menu folder nếu không muốn tạo ra thư mục của Git trên Start Menu hoặc bạn cũng có thể để mặc định, sau đó chọn Next.</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pic>
        <p:nvPicPr>
          <p:cNvPr id="39" name="Picture 38">
            <a:extLst>
              <a:ext uri="{FF2B5EF4-FFF2-40B4-BE49-F238E27FC236}">
                <a16:creationId xmlns:a16="http://schemas.microsoft.com/office/drawing/2014/main" id="{B8547649-EE1E-4B8C-A290-40BE85E5C48A}"/>
              </a:ext>
            </a:extLst>
          </p:cNvPr>
          <p:cNvPicPr/>
          <p:nvPr/>
        </p:nvPicPr>
        <p:blipFill>
          <a:blip r:embed="rId10">
            <a:extLst>
              <a:ext uri="{28A0092B-C50C-407E-A947-70E740481C1C}">
                <a14:useLocalDpi xmlns:a14="http://schemas.microsoft.com/office/drawing/2010/main" val="0"/>
              </a:ext>
            </a:extLst>
          </a:blip>
          <a:stretch>
            <a:fillRect/>
          </a:stretch>
        </p:blipFill>
        <p:spPr>
          <a:xfrm>
            <a:off x="8610600" y="4419336"/>
            <a:ext cx="6417881" cy="4943574"/>
          </a:xfrm>
          <a:prstGeom prst="rect">
            <a:avLst/>
          </a:prstGeom>
        </p:spPr>
      </p:pic>
    </p:spTree>
    <p:extLst>
      <p:ext uri="{BB962C8B-B14F-4D97-AF65-F5344CB8AC3E}">
        <p14:creationId xmlns:p14="http://schemas.microsoft.com/office/powerpoint/2010/main" val="1914535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351976" y="6848441"/>
            <a:ext cx="1116774" cy="1114103"/>
            <a:chOff x="0" y="0"/>
            <a:chExt cx="1489031" cy="1485471"/>
          </a:xfrm>
        </p:grpSpPr>
        <p:grpSp>
          <p:nvGrpSpPr>
            <p:cNvPr id="5" name="Group 5"/>
            <p:cNvGrpSpPr/>
            <p:nvPr/>
          </p:nvGrpSpPr>
          <p:grpSpPr>
            <a:xfrm>
              <a:off x="0" y="0"/>
              <a:ext cx="1489031" cy="1485471"/>
              <a:chOff x="0" y="0"/>
              <a:chExt cx="2409120" cy="2403360"/>
            </a:xfrm>
          </p:grpSpPr>
          <p:sp>
            <p:nvSpPr>
              <p:cNvPr id="6" name="Freeform 6"/>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7" name="Freeform 7"/>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8" name="Group 8"/>
          <p:cNvGrpSpPr/>
          <p:nvPr/>
        </p:nvGrpSpPr>
        <p:grpSpPr>
          <a:xfrm rot="4053299">
            <a:off x="6161653" y="4022976"/>
            <a:ext cx="1116774" cy="1114103"/>
            <a:chOff x="0" y="0"/>
            <a:chExt cx="2409120" cy="2403360"/>
          </a:xfrm>
        </p:grpSpPr>
        <p:sp>
          <p:nvSpPr>
            <p:cNvPr id="9" name="Freeform 9"/>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0" name="Group 10"/>
          <p:cNvGrpSpPr/>
          <p:nvPr/>
        </p:nvGrpSpPr>
        <p:grpSpPr>
          <a:xfrm rot="1476134">
            <a:off x="6356351" y="4171717"/>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9174986">
            <a:off x="1847127" y="2630174"/>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562381"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8</a:t>
            </a:r>
            <a:endParaRPr lang="en-US" sz="6470" spc="226" dirty="0">
              <a:solidFill>
                <a:srgbClr val="040506"/>
              </a:solidFill>
              <a:latin typeface="Codec Pro ExtraBold"/>
            </a:endParaRPr>
          </a:p>
        </p:txBody>
      </p:sp>
      <p:sp>
        <p:nvSpPr>
          <p:cNvPr id="37" name="TextBox 37"/>
          <p:cNvSpPr txBox="1"/>
          <p:nvPr/>
        </p:nvSpPr>
        <p:spPr>
          <a:xfrm>
            <a:off x="8274828" y="2148494"/>
            <a:ext cx="5927739" cy="2224712"/>
          </a:xfrm>
          <a:prstGeom prst="rect">
            <a:avLst/>
          </a:prstGeom>
        </p:spPr>
        <p:txBody>
          <a:bodyPr lIns="0" tIns="0" rIns="0" bIns="0" rtlCol="0" anchor="t">
            <a:spAutoFit/>
          </a:bodyPr>
          <a:lstStyle/>
          <a:p>
            <a:pPr>
              <a:lnSpc>
                <a:spcPts val="2545"/>
              </a:lnSpc>
            </a:pPr>
            <a:r>
              <a:rPr lang="vi-VN" sz="1844" spc="180" dirty="0">
                <a:solidFill>
                  <a:srgbClr val="231F20"/>
                </a:solidFill>
                <a:latin typeface="Open Sauce"/>
              </a:rPr>
              <a:t>Tiếp đến chương trình sẽ yêu cầu bạn lựa chọn một chương trình soạn thảo để biên tập lệnh cho Git bash. Có rất nhiều chương trình khác nhau để bạn lựa chọn, nhưng nếu sử dụng Win 10, bạn nên để trình mặc định Vim mà phần mềm đã chọn sẵn, sau đó bạn chọn Next để tiếp tục cài đặt.</a:t>
            </a:r>
            <a:endParaRPr lang="en-US" sz="1844" spc="180" dirty="0">
              <a:solidFill>
                <a:srgbClr val="231F20"/>
              </a:solidFill>
              <a:latin typeface="Open Sauce"/>
            </a:endParaRP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pic>
        <p:nvPicPr>
          <p:cNvPr id="39" name="Picture 38">
            <a:extLst>
              <a:ext uri="{FF2B5EF4-FFF2-40B4-BE49-F238E27FC236}">
                <a16:creationId xmlns:a16="http://schemas.microsoft.com/office/drawing/2014/main" id="{F9777B22-96B1-468E-A5C0-8DD9F01C75A9}"/>
              </a:ext>
            </a:extLst>
          </p:cNvPr>
          <p:cNvPicPr/>
          <p:nvPr/>
        </p:nvPicPr>
        <p:blipFill>
          <a:blip r:embed="rId10">
            <a:extLst>
              <a:ext uri="{28A0092B-C50C-407E-A947-70E740481C1C}">
                <a14:useLocalDpi xmlns:a14="http://schemas.microsoft.com/office/drawing/2010/main" val="0"/>
              </a:ext>
            </a:extLst>
          </a:blip>
          <a:stretch>
            <a:fillRect/>
          </a:stretch>
        </p:blipFill>
        <p:spPr>
          <a:xfrm>
            <a:off x="8147766" y="4621200"/>
            <a:ext cx="7351629" cy="5475300"/>
          </a:xfrm>
          <a:prstGeom prst="rect">
            <a:avLst/>
          </a:prstGeom>
        </p:spPr>
      </p:pic>
    </p:spTree>
    <p:extLst>
      <p:ext uri="{BB962C8B-B14F-4D97-AF65-F5344CB8AC3E}">
        <p14:creationId xmlns:p14="http://schemas.microsoft.com/office/powerpoint/2010/main" val="1580234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40" name="Group 8">
            <a:extLst>
              <a:ext uri="{FF2B5EF4-FFF2-40B4-BE49-F238E27FC236}">
                <a16:creationId xmlns:a16="http://schemas.microsoft.com/office/drawing/2014/main" id="{B1387EFC-9120-4160-8359-D78BA6494ADA}"/>
              </a:ext>
            </a:extLst>
          </p:cNvPr>
          <p:cNvGrpSpPr/>
          <p:nvPr/>
        </p:nvGrpSpPr>
        <p:grpSpPr>
          <a:xfrm rot="4053299">
            <a:off x="6262678" y="4884406"/>
            <a:ext cx="1070751" cy="1114103"/>
            <a:chOff x="0" y="0"/>
            <a:chExt cx="2409120" cy="2403360"/>
          </a:xfrm>
          <a:solidFill>
            <a:schemeClr val="bg1"/>
          </a:solidFill>
        </p:grpSpPr>
        <p:sp>
          <p:nvSpPr>
            <p:cNvPr id="41" name="Freeform 9">
              <a:extLst>
                <a:ext uri="{FF2B5EF4-FFF2-40B4-BE49-F238E27FC236}">
                  <a16:creationId xmlns:a16="http://schemas.microsoft.com/office/drawing/2014/main" id="{1807140C-391C-40AE-B66B-FBAC3A5B68C4}"/>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a:ln>
              <a:solidFill>
                <a:schemeClr val="accent3">
                  <a:lumMod val="50000"/>
                </a:schemeClr>
              </a:solidFill>
            </a:ln>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383214" y="2316801"/>
            <a:ext cx="1116774" cy="1114103"/>
            <a:chOff x="0" y="0"/>
            <a:chExt cx="1489031" cy="1485471"/>
          </a:xfrm>
        </p:grpSpPr>
        <p:grpSp>
          <p:nvGrpSpPr>
            <p:cNvPr id="5" name="Group 5"/>
            <p:cNvGrpSpPr/>
            <p:nvPr/>
          </p:nvGrpSpPr>
          <p:grpSpPr>
            <a:xfrm>
              <a:off x="0" y="0"/>
              <a:ext cx="1489031" cy="1485471"/>
              <a:chOff x="0" y="0"/>
              <a:chExt cx="2409120" cy="2403360"/>
            </a:xfrm>
          </p:grpSpPr>
          <p:sp>
            <p:nvSpPr>
              <p:cNvPr id="6" name="Freeform 6"/>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7" name="Freeform 7"/>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8" name="Group 8"/>
          <p:cNvGrpSpPr/>
          <p:nvPr/>
        </p:nvGrpSpPr>
        <p:grpSpPr>
          <a:xfrm rot="4053299">
            <a:off x="3383230" y="6846705"/>
            <a:ext cx="1116774" cy="1114103"/>
            <a:chOff x="0" y="0"/>
            <a:chExt cx="2409120" cy="2403360"/>
          </a:xfrm>
        </p:grpSpPr>
        <p:sp>
          <p:nvSpPr>
            <p:cNvPr id="9" name="Freeform 9"/>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0" name="Group 10"/>
          <p:cNvGrpSpPr/>
          <p:nvPr/>
        </p:nvGrpSpPr>
        <p:grpSpPr>
          <a:xfrm rot="1476134">
            <a:off x="3667514" y="7034509"/>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10539219">
            <a:off x="1847127" y="2630174"/>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562381"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9</a:t>
            </a:r>
            <a:endParaRPr lang="en-US" sz="6470" spc="226" dirty="0">
              <a:solidFill>
                <a:srgbClr val="040506"/>
              </a:solidFill>
              <a:latin typeface="Codec Pro ExtraBold"/>
            </a:endParaRPr>
          </a:p>
        </p:txBody>
      </p:sp>
      <p:sp>
        <p:nvSpPr>
          <p:cNvPr id="37" name="TextBox 37"/>
          <p:cNvSpPr txBox="1"/>
          <p:nvPr/>
        </p:nvSpPr>
        <p:spPr>
          <a:xfrm>
            <a:off x="8274828" y="2148494"/>
            <a:ext cx="8793972" cy="2224968"/>
          </a:xfrm>
          <a:prstGeom prst="rect">
            <a:avLst/>
          </a:prstGeom>
        </p:spPr>
        <p:txBody>
          <a:bodyPr wrap="square" lIns="0" tIns="0" rIns="0" bIns="0" rtlCol="0" anchor="t">
            <a:spAutoFit/>
          </a:bodyPr>
          <a:lstStyle/>
          <a:p>
            <a:pPr>
              <a:lnSpc>
                <a:spcPts val="2545"/>
              </a:lnSpc>
            </a:pPr>
            <a:r>
              <a:rPr lang="vi-VN"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Tiếp theo, phần cài đặt Git yêu cầu bạn lựa chọn cài đặt về biến môi trường. Khi cài trên Windows 10 bạn nên sử dụng lựa chọn mặc định Git from the command line and also from 3rd-party software (Git từ dòng lệnh và cả từ phần mềm của bên thứ ba). Sau đó chọn Next.</a:t>
            </a:r>
          </a:p>
          <a:p>
            <a:pPr>
              <a:lnSpc>
                <a:spcPts val="2545"/>
              </a:lnSpc>
            </a:pPr>
            <a:r>
              <a:rPr lang="vi-VN"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Nếu không cần dùng biến Path để là môi trường mặc định cho Git thì bạn có thể lựa chọn Use Git from Git Bash only (chỉ sử dụng Git từ Git Bash)</a:t>
            </a:r>
          </a:p>
          <a:p>
            <a:pPr>
              <a:lnSpc>
                <a:spcPts val="2545"/>
              </a:lnSpc>
            </a:pPr>
            <a:r>
              <a:rPr lang="vi-VN"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Hoặc chọn Use Git and optional Unix tools from the Command Prompt nếu muốn sử dụng Git và các công cụ Unix tùy chọn từ Command Prompt.</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
        <p:nvSpPr>
          <p:cNvPr id="39" name="Freeform 8">
            <a:extLst>
              <a:ext uri="{FF2B5EF4-FFF2-40B4-BE49-F238E27FC236}">
                <a16:creationId xmlns:a16="http://schemas.microsoft.com/office/drawing/2014/main" id="{DDEF62D1-3232-4BD2-BCD7-8F387E2CD3A5}"/>
              </a:ext>
            </a:extLst>
          </p:cNvPr>
          <p:cNvSpPr/>
          <p:nvPr/>
        </p:nvSpPr>
        <p:spPr>
          <a:xfrm>
            <a:off x="6384597" y="4987495"/>
            <a:ext cx="796966" cy="789224"/>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pic>
        <p:nvPicPr>
          <p:cNvPr id="43" name="Picture 42">
            <a:extLst>
              <a:ext uri="{FF2B5EF4-FFF2-40B4-BE49-F238E27FC236}">
                <a16:creationId xmlns:a16="http://schemas.microsoft.com/office/drawing/2014/main" id="{4FF9792F-F908-40A3-B5A9-5CB342F4FEF0}"/>
              </a:ext>
            </a:extLst>
          </p:cNvPr>
          <p:cNvPicPr/>
          <p:nvPr/>
        </p:nvPicPr>
        <p:blipFill>
          <a:blip r:embed="rId12">
            <a:extLst>
              <a:ext uri="{28A0092B-C50C-407E-A947-70E740481C1C}">
                <a14:useLocalDpi xmlns:a14="http://schemas.microsoft.com/office/drawing/2010/main" val="0"/>
              </a:ext>
            </a:extLst>
          </a:blip>
          <a:stretch>
            <a:fillRect/>
          </a:stretch>
        </p:blipFill>
        <p:spPr>
          <a:xfrm>
            <a:off x="8403529" y="4718182"/>
            <a:ext cx="7047765" cy="5149717"/>
          </a:xfrm>
          <a:prstGeom prst="rect">
            <a:avLst/>
          </a:prstGeom>
        </p:spPr>
      </p:pic>
    </p:spTree>
    <p:extLst>
      <p:ext uri="{BB962C8B-B14F-4D97-AF65-F5344CB8AC3E}">
        <p14:creationId xmlns:p14="http://schemas.microsoft.com/office/powerpoint/2010/main" val="2220611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264AFC7-1DFC-47C9-8CD5-6D1D55503FC5}"/>
              </a:ext>
            </a:extLst>
          </p:cNvPr>
          <p:cNvGrpSpPr/>
          <p:nvPr/>
        </p:nvGrpSpPr>
        <p:grpSpPr>
          <a:xfrm>
            <a:off x="5733485" y="4228296"/>
            <a:ext cx="861952" cy="789224"/>
            <a:chOff x="4848900" y="6993194"/>
            <a:chExt cx="2267356" cy="2265770"/>
          </a:xfrm>
        </p:grpSpPr>
        <p:grpSp>
          <p:nvGrpSpPr>
            <p:cNvPr id="43" name="Group 17">
              <a:extLst>
                <a:ext uri="{FF2B5EF4-FFF2-40B4-BE49-F238E27FC236}">
                  <a16:creationId xmlns:a16="http://schemas.microsoft.com/office/drawing/2014/main" id="{3913D49F-F042-457B-899F-7945E1ECB7EA}"/>
                </a:ext>
              </a:extLst>
            </p:cNvPr>
            <p:cNvGrpSpPr/>
            <p:nvPr/>
          </p:nvGrpSpPr>
          <p:grpSpPr>
            <a:xfrm>
              <a:off x="4848900" y="6993194"/>
              <a:ext cx="2267356" cy="2265770"/>
              <a:chOff x="0" y="0"/>
              <a:chExt cx="2058480" cy="2057040"/>
            </a:xfrm>
          </p:grpSpPr>
          <p:sp>
            <p:nvSpPr>
              <p:cNvPr id="44" name="Freeform 18">
                <a:extLst>
                  <a:ext uri="{FF2B5EF4-FFF2-40B4-BE49-F238E27FC236}">
                    <a16:creationId xmlns:a16="http://schemas.microsoft.com/office/drawing/2014/main" id="{141AB61E-AD29-461F-9058-391B34564399}"/>
                  </a:ext>
                </a:extLst>
              </p:cNvPr>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sp>
          <p:nvSpPr>
            <p:cNvPr id="45" name="Freeform 31">
              <a:extLst>
                <a:ext uri="{FF2B5EF4-FFF2-40B4-BE49-F238E27FC236}">
                  <a16:creationId xmlns:a16="http://schemas.microsoft.com/office/drawing/2014/main" id="{BB105728-5831-401B-82E8-F28F50F004C3}"/>
                </a:ext>
              </a:extLst>
            </p:cNvPr>
            <p:cNvSpPr/>
            <p:nvPr/>
          </p:nvSpPr>
          <p:spPr>
            <a:xfrm>
              <a:off x="5483040" y="7631739"/>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40" name="Group 8">
            <a:extLst>
              <a:ext uri="{FF2B5EF4-FFF2-40B4-BE49-F238E27FC236}">
                <a16:creationId xmlns:a16="http://schemas.microsoft.com/office/drawing/2014/main" id="{B1387EFC-9120-4160-8359-D78BA6494ADA}"/>
              </a:ext>
            </a:extLst>
          </p:cNvPr>
          <p:cNvGrpSpPr/>
          <p:nvPr/>
        </p:nvGrpSpPr>
        <p:grpSpPr>
          <a:xfrm rot="4053299">
            <a:off x="3671409" y="6726778"/>
            <a:ext cx="1070751" cy="1114103"/>
            <a:chOff x="0" y="0"/>
            <a:chExt cx="2409120" cy="2403360"/>
          </a:xfrm>
          <a:solidFill>
            <a:schemeClr val="bg1"/>
          </a:solidFill>
        </p:grpSpPr>
        <p:sp>
          <p:nvSpPr>
            <p:cNvPr id="41" name="Freeform 9">
              <a:extLst>
                <a:ext uri="{FF2B5EF4-FFF2-40B4-BE49-F238E27FC236}">
                  <a16:creationId xmlns:a16="http://schemas.microsoft.com/office/drawing/2014/main" id="{1807140C-391C-40AE-B66B-FBAC3A5B68C4}"/>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a:ln>
              <a:solidFill>
                <a:schemeClr val="accent3">
                  <a:lumMod val="50000"/>
                </a:schemeClr>
              </a:solidFill>
            </a:ln>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rot="1476134">
            <a:off x="3667514" y="7034509"/>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18496646">
            <a:off x="1201392" y="2515874"/>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690602"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10</a:t>
            </a:r>
            <a:endParaRPr lang="en-US" sz="6470" spc="226" dirty="0">
              <a:solidFill>
                <a:srgbClr val="040506"/>
              </a:solidFill>
              <a:latin typeface="Codec Pro ExtraBold"/>
            </a:endParaRPr>
          </a:p>
        </p:txBody>
      </p:sp>
      <p:sp>
        <p:nvSpPr>
          <p:cNvPr id="37" name="TextBox 37"/>
          <p:cNvSpPr txBox="1"/>
          <p:nvPr/>
        </p:nvSpPr>
        <p:spPr>
          <a:xfrm>
            <a:off x="8274828" y="2148494"/>
            <a:ext cx="8489172" cy="2545312"/>
          </a:xfrm>
          <a:prstGeom prst="rect">
            <a:avLst/>
          </a:prstGeom>
        </p:spPr>
        <p:txBody>
          <a:bodyPr wrap="square" lIns="0" tIns="0" rIns="0" bIns="0" rtlCol="0" anchor="t">
            <a:spAutoFit/>
          </a:bodyPr>
          <a:lstStyle/>
          <a:p>
            <a:pPr>
              <a:lnSpc>
                <a:spcPts val="2545"/>
              </a:lnSpc>
            </a:pPr>
            <a:r>
              <a:rPr lang="vi-VN" sz="1844" spc="180" dirty="0">
                <a:solidFill>
                  <a:srgbClr val="231F20"/>
                </a:solidFill>
                <a:latin typeface="Open Sauce"/>
              </a:rPr>
              <a:t>Tiếp theo là lựa chọn phương thức bảo mật. Bạn có thể lựa chọn phương thức mình mong muốn nhưng tốt nhất là nên giữ lại lựa chọn mặc định là Use the OpenSSL library (sử dụng thư viện OpenSSL) của phần mềm. Chọn Next để tiến hành bước tiếp theo.</a:t>
            </a:r>
          </a:p>
          <a:p>
            <a:pPr>
              <a:lnSpc>
                <a:spcPts val="2545"/>
              </a:lnSpc>
            </a:pPr>
            <a:r>
              <a:rPr lang="vi-VN" sz="1844" spc="180" dirty="0">
                <a:solidFill>
                  <a:srgbClr val="231F20"/>
                </a:solidFill>
                <a:latin typeface="Open Sauce"/>
              </a:rPr>
              <a:t>Bạn có thể chọn Use the native Window Secure Channel library để sử dụng thư viện gốc Window Secure Channel làm phương thức bảo mật.</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
        <p:nvSpPr>
          <p:cNvPr id="39" name="Freeform 8">
            <a:extLst>
              <a:ext uri="{FF2B5EF4-FFF2-40B4-BE49-F238E27FC236}">
                <a16:creationId xmlns:a16="http://schemas.microsoft.com/office/drawing/2014/main" id="{DDEF62D1-3232-4BD2-BCD7-8F387E2CD3A5}"/>
              </a:ext>
            </a:extLst>
          </p:cNvPr>
          <p:cNvSpPr/>
          <p:nvPr/>
        </p:nvSpPr>
        <p:spPr>
          <a:xfrm>
            <a:off x="3882558" y="6975118"/>
            <a:ext cx="796966" cy="593064"/>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pic>
        <p:nvPicPr>
          <p:cNvPr id="42" name="Picture 41">
            <a:extLst>
              <a:ext uri="{FF2B5EF4-FFF2-40B4-BE49-F238E27FC236}">
                <a16:creationId xmlns:a16="http://schemas.microsoft.com/office/drawing/2014/main" id="{83A73502-E065-4CFF-BE87-4B38705E25B0}"/>
              </a:ext>
            </a:extLst>
          </p:cNvPr>
          <p:cNvPicPr/>
          <p:nvPr/>
        </p:nvPicPr>
        <p:blipFill>
          <a:blip r:embed="rId12">
            <a:extLst>
              <a:ext uri="{28A0092B-C50C-407E-A947-70E740481C1C}">
                <a14:useLocalDpi xmlns:a14="http://schemas.microsoft.com/office/drawing/2010/main" val="0"/>
              </a:ext>
            </a:extLst>
          </a:blip>
          <a:stretch>
            <a:fillRect/>
          </a:stretch>
        </p:blipFill>
        <p:spPr>
          <a:xfrm>
            <a:off x="8147766" y="5008718"/>
            <a:ext cx="7473233" cy="4782981"/>
          </a:xfrm>
          <a:prstGeom prst="rect">
            <a:avLst/>
          </a:prstGeom>
        </p:spPr>
      </p:pic>
    </p:spTree>
    <p:extLst>
      <p:ext uri="{BB962C8B-B14F-4D97-AF65-F5344CB8AC3E}">
        <p14:creationId xmlns:p14="http://schemas.microsoft.com/office/powerpoint/2010/main" val="1526102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1423FB7-394C-416B-B0B1-FF7D418F2BB8}"/>
              </a:ext>
            </a:extLst>
          </p:cNvPr>
          <p:cNvGrpSpPr/>
          <p:nvPr/>
        </p:nvGrpSpPr>
        <p:grpSpPr>
          <a:xfrm>
            <a:off x="5667857" y="4475754"/>
            <a:ext cx="876433" cy="854872"/>
            <a:chOff x="5276683" y="7182247"/>
            <a:chExt cx="2264977" cy="2263391"/>
          </a:xfrm>
        </p:grpSpPr>
        <p:grpSp>
          <p:nvGrpSpPr>
            <p:cNvPr id="47" name="Group 13">
              <a:extLst>
                <a:ext uri="{FF2B5EF4-FFF2-40B4-BE49-F238E27FC236}">
                  <a16:creationId xmlns:a16="http://schemas.microsoft.com/office/drawing/2014/main" id="{0689E0DA-29A4-4704-B237-C16AA7E99B8D}"/>
                </a:ext>
              </a:extLst>
            </p:cNvPr>
            <p:cNvGrpSpPr/>
            <p:nvPr/>
          </p:nvGrpSpPr>
          <p:grpSpPr>
            <a:xfrm>
              <a:off x="5276683" y="7182247"/>
              <a:ext cx="2264977" cy="2263391"/>
              <a:chOff x="0" y="0"/>
              <a:chExt cx="2056320" cy="2054880"/>
            </a:xfrm>
          </p:grpSpPr>
          <p:sp>
            <p:nvSpPr>
              <p:cNvPr id="48" name="Freeform 14">
                <a:extLst>
                  <a:ext uri="{FF2B5EF4-FFF2-40B4-BE49-F238E27FC236}">
                    <a16:creationId xmlns:a16="http://schemas.microsoft.com/office/drawing/2014/main" id="{A7340606-D5B1-470A-AF5F-B30E9CA87F4D}"/>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id="49" name="Freeform 28">
              <a:extLst>
                <a:ext uri="{FF2B5EF4-FFF2-40B4-BE49-F238E27FC236}">
                  <a16:creationId xmlns:a16="http://schemas.microsoft.com/office/drawing/2014/main" id="{C761F91D-9404-4ECC-A4A4-7191927D9C17}"/>
                </a:ext>
              </a:extLst>
            </p:cNvPr>
            <p:cNvSpPr/>
            <p:nvPr/>
          </p:nvSpPr>
          <p:spPr>
            <a:xfrm>
              <a:off x="6355045" y="7880283"/>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5" name="Group 34">
            <a:extLst>
              <a:ext uri="{FF2B5EF4-FFF2-40B4-BE49-F238E27FC236}">
                <a16:creationId xmlns:a16="http://schemas.microsoft.com/office/drawing/2014/main" id="{A264AFC7-1DFC-47C9-8CD5-6D1D55503FC5}"/>
              </a:ext>
            </a:extLst>
          </p:cNvPr>
          <p:cNvGrpSpPr/>
          <p:nvPr/>
        </p:nvGrpSpPr>
        <p:grpSpPr>
          <a:xfrm>
            <a:off x="3502711" y="6839541"/>
            <a:ext cx="861952" cy="789224"/>
            <a:chOff x="4848900" y="6993194"/>
            <a:chExt cx="2267356" cy="2265770"/>
          </a:xfrm>
        </p:grpSpPr>
        <p:grpSp>
          <p:nvGrpSpPr>
            <p:cNvPr id="43" name="Group 17">
              <a:extLst>
                <a:ext uri="{FF2B5EF4-FFF2-40B4-BE49-F238E27FC236}">
                  <a16:creationId xmlns:a16="http://schemas.microsoft.com/office/drawing/2014/main" id="{3913D49F-F042-457B-899F-7945E1ECB7EA}"/>
                </a:ext>
              </a:extLst>
            </p:cNvPr>
            <p:cNvGrpSpPr/>
            <p:nvPr/>
          </p:nvGrpSpPr>
          <p:grpSpPr>
            <a:xfrm>
              <a:off x="4848900" y="6993194"/>
              <a:ext cx="2267356" cy="2265770"/>
              <a:chOff x="0" y="0"/>
              <a:chExt cx="2058480" cy="2057040"/>
            </a:xfrm>
          </p:grpSpPr>
          <p:sp>
            <p:nvSpPr>
              <p:cNvPr id="44" name="Freeform 18">
                <a:extLst>
                  <a:ext uri="{FF2B5EF4-FFF2-40B4-BE49-F238E27FC236}">
                    <a16:creationId xmlns:a16="http://schemas.microsoft.com/office/drawing/2014/main" id="{141AB61E-AD29-461F-9058-391B34564399}"/>
                  </a:ext>
                </a:extLst>
              </p:cNvPr>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sp>
          <p:nvSpPr>
            <p:cNvPr id="45" name="Freeform 31">
              <a:extLst>
                <a:ext uri="{FF2B5EF4-FFF2-40B4-BE49-F238E27FC236}">
                  <a16:creationId xmlns:a16="http://schemas.microsoft.com/office/drawing/2014/main" id="{BB105728-5831-401B-82E8-F28F50F004C3}"/>
                </a:ext>
              </a:extLst>
            </p:cNvPr>
            <p:cNvSpPr/>
            <p:nvPr/>
          </p:nvSpPr>
          <p:spPr>
            <a:xfrm>
              <a:off x="5483040" y="7631739"/>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40" name="Group 8">
            <a:extLst>
              <a:ext uri="{FF2B5EF4-FFF2-40B4-BE49-F238E27FC236}">
                <a16:creationId xmlns:a16="http://schemas.microsoft.com/office/drawing/2014/main" id="{B1387EFC-9120-4160-8359-D78BA6494ADA}"/>
              </a:ext>
            </a:extLst>
          </p:cNvPr>
          <p:cNvGrpSpPr/>
          <p:nvPr/>
        </p:nvGrpSpPr>
        <p:grpSpPr>
          <a:xfrm rot="4053299">
            <a:off x="3417208" y="1697877"/>
            <a:ext cx="1070751" cy="1114103"/>
            <a:chOff x="0" y="0"/>
            <a:chExt cx="2409120" cy="2403360"/>
          </a:xfrm>
          <a:solidFill>
            <a:schemeClr val="bg1"/>
          </a:solidFill>
        </p:grpSpPr>
        <p:sp>
          <p:nvSpPr>
            <p:cNvPr id="41" name="Freeform 9">
              <a:extLst>
                <a:ext uri="{FF2B5EF4-FFF2-40B4-BE49-F238E27FC236}">
                  <a16:creationId xmlns:a16="http://schemas.microsoft.com/office/drawing/2014/main" id="{1807140C-391C-40AE-B66B-FBAC3A5B68C4}"/>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a:ln>
              <a:solidFill>
                <a:schemeClr val="accent3">
                  <a:lumMod val="50000"/>
                </a:schemeClr>
              </a:solidFill>
            </a:ln>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3" name="Group 13"/>
          <p:cNvGrpSpPr/>
          <p:nvPr/>
        </p:nvGrpSpPr>
        <p:grpSpPr>
          <a:xfrm rot="2918537">
            <a:off x="1329559" y="2551716"/>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690602"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11</a:t>
            </a:r>
            <a:endParaRPr lang="en-US" sz="6470" spc="226" dirty="0">
              <a:solidFill>
                <a:srgbClr val="040506"/>
              </a:solidFill>
              <a:latin typeface="Codec Pro ExtraBold"/>
            </a:endParaRPr>
          </a:p>
        </p:txBody>
      </p:sp>
      <p:sp>
        <p:nvSpPr>
          <p:cNvPr id="37" name="TextBox 37"/>
          <p:cNvSpPr txBox="1"/>
          <p:nvPr/>
        </p:nvSpPr>
        <p:spPr>
          <a:xfrm>
            <a:off x="8274828" y="2148494"/>
            <a:ext cx="9403572" cy="2859629"/>
          </a:xfrm>
          <a:prstGeom prst="rect">
            <a:avLst/>
          </a:prstGeom>
        </p:spPr>
        <p:txBody>
          <a:bodyPr wrap="square" lIns="0" tIns="0" rIns="0" bIns="0" rtlCol="0" anchor="t">
            <a:spAutoFit/>
          </a:bodyPr>
          <a:lstStyle/>
          <a:p>
            <a:pPr>
              <a:lnSpc>
                <a:spcPts val="2545"/>
              </a:lnSpc>
            </a:pPr>
            <a:r>
              <a:rPr lang="vi-VN" sz="1844" spc="180" dirty="0">
                <a:solidFill>
                  <a:srgbClr val="231F20"/>
                </a:solidFill>
                <a:latin typeface="Open Sauce"/>
              </a:rPr>
              <a:t>Cửa số tiếp theo yêu cầu chúng ta lựa chọn chương trình hiển thị cửa sổ dòng lệnh, để tương tác với chúng ta về sau. Bạn có thể lựa chọn Use Windows' default console window (sử dụng cửa sổ bảng điều khiển mặc định của Windows) để chọn màn hình đen chữ trắng mặc định của Windows.</a:t>
            </a:r>
          </a:p>
          <a:p>
            <a:pPr>
              <a:lnSpc>
                <a:spcPts val="2545"/>
              </a:lnSpc>
            </a:pPr>
            <a:r>
              <a:rPr lang="vi-VN" sz="1844" spc="180" dirty="0">
                <a:solidFill>
                  <a:srgbClr val="231F20"/>
                </a:solidFill>
                <a:latin typeface="Open Sauce"/>
              </a:rPr>
              <a:t>Tuy nhiên để có giao diện tiếng Việt đẹp mắt và dễ dàng sử dụng, thao tác chúng ta nên giữ nguyên mục Use MinTTY the default terminal of MSYS2 (sử dụng MinTTY thiết bị mặc định của MSYS2). Sau đó chọn Next.</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
        <p:nvSpPr>
          <p:cNvPr id="39" name="Freeform 8">
            <a:extLst>
              <a:ext uri="{FF2B5EF4-FFF2-40B4-BE49-F238E27FC236}">
                <a16:creationId xmlns:a16="http://schemas.microsoft.com/office/drawing/2014/main" id="{DDEF62D1-3232-4BD2-BCD7-8F387E2CD3A5}"/>
              </a:ext>
            </a:extLst>
          </p:cNvPr>
          <p:cNvSpPr/>
          <p:nvPr/>
        </p:nvSpPr>
        <p:spPr>
          <a:xfrm>
            <a:off x="3519467" y="1978139"/>
            <a:ext cx="796966" cy="593064"/>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pic>
        <p:nvPicPr>
          <p:cNvPr id="42" name="Picture 41">
            <a:extLst>
              <a:ext uri="{FF2B5EF4-FFF2-40B4-BE49-F238E27FC236}">
                <a16:creationId xmlns:a16="http://schemas.microsoft.com/office/drawing/2014/main" id="{17363F6B-3C01-4095-A827-524A3F37AC98}"/>
              </a:ext>
            </a:extLst>
          </p:cNvPr>
          <p:cNvPicPr/>
          <p:nvPr/>
        </p:nvPicPr>
        <p:blipFill>
          <a:blip r:embed="rId14">
            <a:extLst>
              <a:ext uri="{28A0092B-C50C-407E-A947-70E740481C1C}">
                <a14:useLocalDpi xmlns:a14="http://schemas.microsoft.com/office/drawing/2010/main" val="0"/>
              </a:ext>
            </a:extLst>
          </a:blip>
          <a:stretch>
            <a:fillRect/>
          </a:stretch>
        </p:blipFill>
        <p:spPr>
          <a:xfrm>
            <a:off x="8426390" y="5273062"/>
            <a:ext cx="5943600" cy="4457700"/>
          </a:xfrm>
          <a:prstGeom prst="rect">
            <a:avLst/>
          </a:prstGeom>
        </p:spPr>
      </p:pic>
    </p:spTree>
    <p:extLst>
      <p:ext uri="{BB962C8B-B14F-4D97-AF65-F5344CB8AC3E}">
        <p14:creationId xmlns:p14="http://schemas.microsoft.com/office/powerpoint/2010/main" val="3913448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825EECF-C9B6-49B6-A3C1-45EBC31BDA10}"/>
              </a:ext>
            </a:extLst>
          </p:cNvPr>
          <p:cNvGrpSpPr/>
          <p:nvPr/>
        </p:nvGrpSpPr>
        <p:grpSpPr>
          <a:xfrm>
            <a:off x="5636782" y="3810537"/>
            <a:ext cx="1442066" cy="1027236"/>
            <a:chOff x="9677501" y="5494529"/>
            <a:chExt cx="2264977" cy="2263391"/>
          </a:xfrm>
        </p:grpSpPr>
        <p:grpSp>
          <p:nvGrpSpPr>
            <p:cNvPr id="52" name="Group 13">
              <a:extLst>
                <a:ext uri="{FF2B5EF4-FFF2-40B4-BE49-F238E27FC236}">
                  <a16:creationId xmlns:a16="http://schemas.microsoft.com/office/drawing/2014/main" id="{35E91652-AA1F-4621-A9DE-6E06FF23B423}"/>
                </a:ext>
              </a:extLst>
            </p:cNvPr>
            <p:cNvGrpSpPr/>
            <p:nvPr/>
          </p:nvGrpSpPr>
          <p:grpSpPr>
            <a:xfrm>
              <a:off x="9677501" y="5494529"/>
              <a:ext cx="2264977" cy="2263391"/>
              <a:chOff x="0" y="0"/>
              <a:chExt cx="2056320" cy="2054880"/>
            </a:xfrm>
            <a:solidFill>
              <a:schemeClr val="bg1"/>
            </a:solidFill>
          </p:grpSpPr>
          <p:sp>
            <p:nvSpPr>
              <p:cNvPr id="53" name="Freeform 14">
                <a:extLst>
                  <a:ext uri="{FF2B5EF4-FFF2-40B4-BE49-F238E27FC236}">
                    <a16:creationId xmlns:a16="http://schemas.microsoft.com/office/drawing/2014/main" id="{48BCF8D4-163E-44F8-91BC-5A89867153D1}"/>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p:spPr>
            <p:style>
              <a:lnRef idx="2">
                <a:schemeClr val="accent3"/>
              </a:lnRef>
              <a:fillRef idx="1">
                <a:schemeClr val="lt1"/>
              </a:fillRef>
              <a:effectRef idx="0">
                <a:schemeClr val="accent3"/>
              </a:effectRef>
              <a:fontRef idx="minor">
                <a:schemeClr val="dk1"/>
              </a:fontRef>
            </p:style>
          </p:sp>
        </p:grpSp>
        <p:sp>
          <p:nvSpPr>
            <p:cNvPr id="42" name="Freeform 21">
              <a:extLst>
                <a:ext uri="{FF2B5EF4-FFF2-40B4-BE49-F238E27FC236}">
                  <a16:creationId xmlns:a16="http://schemas.microsoft.com/office/drawing/2014/main" id="{70C0E930-7171-40E1-BA80-E37EF12A3982}"/>
                </a:ext>
              </a:extLst>
            </p:cNvPr>
            <p:cNvSpPr/>
            <p:nvPr/>
          </p:nvSpPr>
          <p:spPr>
            <a:xfrm>
              <a:off x="10322690" y="606050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4" name="Group 3">
            <a:extLst>
              <a:ext uri="{FF2B5EF4-FFF2-40B4-BE49-F238E27FC236}">
                <a16:creationId xmlns:a16="http://schemas.microsoft.com/office/drawing/2014/main" id="{91423FB7-394C-416B-B0B1-FF7D418F2BB8}"/>
              </a:ext>
            </a:extLst>
          </p:cNvPr>
          <p:cNvGrpSpPr/>
          <p:nvPr/>
        </p:nvGrpSpPr>
        <p:grpSpPr>
          <a:xfrm>
            <a:off x="3687790" y="7002221"/>
            <a:ext cx="876433" cy="854872"/>
            <a:chOff x="5276683" y="7182247"/>
            <a:chExt cx="2264977" cy="2263391"/>
          </a:xfrm>
        </p:grpSpPr>
        <p:grpSp>
          <p:nvGrpSpPr>
            <p:cNvPr id="47" name="Group 13">
              <a:extLst>
                <a:ext uri="{FF2B5EF4-FFF2-40B4-BE49-F238E27FC236}">
                  <a16:creationId xmlns:a16="http://schemas.microsoft.com/office/drawing/2014/main" id="{0689E0DA-29A4-4704-B237-C16AA7E99B8D}"/>
                </a:ext>
              </a:extLst>
            </p:cNvPr>
            <p:cNvGrpSpPr/>
            <p:nvPr/>
          </p:nvGrpSpPr>
          <p:grpSpPr>
            <a:xfrm>
              <a:off x="5276683" y="7182247"/>
              <a:ext cx="2264977" cy="2263391"/>
              <a:chOff x="0" y="0"/>
              <a:chExt cx="2056320" cy="2054880"/>
            </a:xfrm>
          </p:grpSpPr>
          <p:sp>
            <p:nvSpPr>
              <p:cNvPr id="48" name="Freeform 14">
                <a:extLst>
                  <a:ext uri="{FF2B5EF4-FFF2-40B4-BE49-F238E27FC236}">
                    <a16:creationId xmlns:a16="http://schemas.microsoft.com/office/drawing/2014/main" id="{A7340606-D5B1-470A-AF5F-B30E9CA87F4D}"/>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id="49" name="Freeform 28">
              <a:extLst>
                <a:ext uri="{FF2B5EF4-FFF2-40B4-BE49-F238E27FC236}">
                  <a16:creationId xmlns:a16="http://schemas.microsoft.com/office/drawing/2014/main" id="{C761F91D-9404-4ECC-A4A4-7191927D9C17}"/>
                </a:ext>
              </a:extLst>
            </p:cNvPr>
            <p:cNvSpPr/>
            <p:nvPr/>
          </p:nvSpPr>
          <p:spPr>
            <a:xfrm>
              <a:off x="6355045" y="7880283"/>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3" name="Group 13"/>
          <p:cNvGrpSpPr/>
          <p:nvPr/>
        </p:nvGrpSpPr>
        <p:grpSpPr>
          <a:xfrm rot="8788480">
            <a:off x="1378501" y="2515870"/>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690602"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12</a:t>
            </a:r>
            <a:endParaRPr lang="en-US" sz="6470" spc="226" dirty="0">
              <a:solidFill>
                <a:srgbClr val="040506"/>
              </a:solidFill>
              <a:latin typeface="Codec Pro ExtraBold"/>
            </a:endParaRPr>
          </a:p>
        </p:txBody>
      </p:sp>
      <p:sp>
        <p:nvSpPr>
          <p:cNvPr id="37" name="TextBox 37"/>
          <p:cNvSpPr txBox="1"/>
          <p:nvPr/>
        </p:nvSpPr>
        <p:spPr>
          <a:xfrm>
            <a:off x="8274828" y="2148494"/>
            <a:ext cx="5927739" cy="1262910"/>
          </a:xfrm>
          <a:prstGeom prst="rect">
            <a:avLst/>
          </a:prstGeom>
        </p:spPr>
        <p:txBody>
          <a:bodyPr lIns="0" tIns="0" rIns="0" bIns="0" rtlCol="0" anchor="t">
            <a:spAutoFit/>
          </a:bodyPr>
          <a:lstStyle/>
          <a:p>
            <a:pPr>
              <a:lnSpc>
                <a:spcPts val="2545"/>
              </a:lnSpc>
            </a:pPr>
            <a:r>
              <a:rPr lang="vi-VN" sz="1844" spc="180" dirty="0">
                <a:solidFill>
                  <a:srgbClr val="231F20"/>
                </a:solidFill>
                <a:latin typeface="Open Sauce"/>
              </a:rPr>
              <a:t>Tiếp đến bạn sẽ lựa chọn hành vi mặc định của git. Bạn để nguyên lựa chọn mặc định là Default (fast- forward or merge) là chế độ mặc định của phần mềm. Chọn Next. </a:t>
            </a:r>
            <a:endParaRPr lang="en-US" sz="1844" spc="180" dirty="0">
              <a:solidFill>
                <a:srgbClr val="231F20"/>
              </a:solidFill>
              <a:latin typeface="Open Sauce"/>
            </a:endParaRP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pic>
        <p:nvPicPr>
          <p:cNvPr id="39" name="Picture 38">
            <a:extLst>
              <a:ext uri="{FF2B5EF4-FFF2-40B4-BE49-F238E27FC236}">
                <a16:creationId xmlns:a16="http://schemas.microsoft.com/office/drawing/2014/main" id="{1DCD2EC2-BAB5-437B-89E3-116DFB496AD3}"/>
              </a:ext>
            </a:extLst>
          </p:cNvPr>
          <p:cNvPicPr/>
          <p:nvPr/>
        </p:nvPicPr>
        <p:blipFill>
          <a:blip r:embed="rId12">
            <a:extLst>
              <a:ext uri="{28A0092B-C50C-407E-A947-70E740481C1C}">
                <a14:useLocalDpi xmlns:a14="http://schemas.microsoft.com/office/drawing/2010/main" val="0"/>
              </a:ext>
            </a:extLst>
          </a:blip>
          <a:stretch>
            <a:fillRect/>
          </a:stretch>
        </p:blipFill>
        <p:spPr>
          <a:xfrm>
            <a:off x="8234856" y="4000500"/>
            <a:ext cx="7345120" cy="5562600"/>
          </a:xfrm>
          <a:prstGeom prst="rect">
            <a:avLst/>
          </a:prstGeom>
        </p:spPr>
      </p:pic>
    </p:spTree>
    <p:extLst>
      <p:ext uri="{BB962C8B-B14F-4D97-AF65-F5344CB8AC3E}">
        <p14:creationId xmlns:p14="http://schemas.microsoft.com/office/powerpoint/2010/main" val="3379055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6189019" y="4604887"/>
            <a:ext cx="1116774" cy="1114103"/>
            <a:chOff x="0" y="0"/>
            <a:chExt cx="1489031" cy="1485471"/>
          </a:xfrm>
        </p:grpSpPr>
        <p:grpSp>
          <p:nvGrpSpPr>
            <p:cNvPr id="5" name="Group 5"/>
            <p:cNvGrpSpPr/>
            <p:nvPr/>
          </p:nvGrpSpPr>
          <p:grpSpPr>
            <a:xfrm>
              <a:off x="0" y="0"/>
              <a:ext cx="1489031" cy="1485471"/>
              <a:chOff x="0" y="0"/>
              <a:chExt cx="2409120" cy="2403360"/>
            </a:xfrm>
          </p:grpSpPr>
          <p:sp>
            <p:nvSpPr>
              <p:cNvPr id="6" name="Freeform 6"/>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7" name="Freeform 7"/>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8" name="Group 8"/>
          <p:cNvGrpSpPr/>
          <p:nvPr/>
        </p:nvGrpSpPr>
        <p:grpSpPr>
          <a:xfrm rot="4053299">
            <a:off x="3397823" y="2097723"/>
            <a:ext cx="1116774" cy="1114103"/>
            <a:chOff x="0" y="0"/>
            <a:chExt cx="2409120" cy="2403360"/>
          </a:xfrm>
        </p:grpSpPr>
        <p:sp>
          <p:nvSpPr>
            <p:cNvPr id="9" name="Freeform 9"/>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0" name="Group 10"/>
          <p:cNvGrpSpPr/>
          <p:nvPr/>
        </p:nvGrpSpPr>
        <p:grpSpPr>
          <a:xfrm rot="1476134">
            <a:off x="3622976" y="2340767"/>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3231095">
            <a:off x="1847127" y="2705265"/>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562381"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13</a:t>
            </a:r>
            <a:endParaRPr lang="en-US" sz="6470" spc="226" dirty="0">
              <a:solidFill>
                <a:srgbClr val="040506"/>
              </a:solidFill>
              <a:latin typeface="Codec Pro ExtraBold"/>
            </a:endParaRPr>
          </a:p>
        </p:txBody>
      </p:sp>
      <p:sp>
        <p:nvSpPr>
          <p:cNvPr id="37" name="TextBox 37"/>
          <p:cNvSpPr txBox="1"/>
          <p:nvPr/>
        </p:nvSpPr>
        <p:spPr>
          <a:xfrm>
            <a:off x="8274828" y="2148494"/>
            <a:ext cx="5927739" cy="1262910"/>
          </a:xfrm>
          <a:prstGeom prst="rect">
            <a:avLst/>
          </a:prstGeom>
        </p:spPr>
        <p:txBody>
          <a:bodyPr lIns="0" tIns="0" rIns="0" bIns="0" rtlCol="0" anchor="t">
            <a:spAutoFit/>
          </a:bodyPr>
          <a:lstStyle/>
          <a:p>
            <a:pPr>
              <a:lnSpc>
                <a:spcPts val="2545"/>
              </a:lnSpc>
            </a:pPr>
            <a:r>
              <a:rPr lang="en-US" sz="1844" spc="180" dirty="0" err="1">
                <a:solidFill>
                  <a:srgbClr val="231F20"/>
                </a:solidFill>
                <a:latin typeface="Open Sauce"/>
              </a:rPr>
              <a:t>Chọn</a:t>
            </a:r>
            <a:r>
              <a:rPr lang="en-US" sz="1844" spc="180" dirty="0">
                <a:solidFill>
                  <a:srgbClr val="231F20"/>
                </a:solidFill>
                <a:latin typeface="Open Sauce"/>
              </a:rPr>
              <a:t> </a:t>
            </a:r>
            <a:r>
              <a:rPr lang="en-US" sz="1844" spc="180" dirty="0" err="1">
                <a:solidFill>
                  <a:srgbClr val="231F20"/>
                </a:solidFill>
                <a:latin typeface="Open Sauce"/>
              </a:rPr>
              <a:t>mục</a:t>
            </a:r>
            <a:r>
              <a:rPr lang="en-US" sz="1844" spc="180" dirty="0">
                <a:solidFill>
                  <a:srgbClr val="231F20"/>
                </a:solidFill>
                <a:latin typeface="Open Sauce"/>
              </a:rPr>
              <a:t> </a:t>
            </a:r>
            <a:r>
              <a:rPr lang="en-US" sz="1844" spc="180" dirty="0" err="1">
                <a:solidFill>
                  <a:srgbClr val="231F20"/>
                </a:solidFill>
                <a:latin typeface="Open Sauce"/>
              </a:rPr>
              <a:t>trợ</a:t>
            </a:r>
            <a:r>
              <a:rPr lang="en-US" sz="1844" spc="180" dirty="0">
                <a:solidFill>
                  <a:srgbClr val="231F20"/>
                </a:solidFill>
                <a:latin typeface="Open Sauce"/>
              </a:rPr>
              <a:t> </a:t>
            </a:r>
            <a:r>
              <a:rPr lang="en-US" sz="1844" spc="180" dirty="0" err="1">
                <a:solidFill>
                  <a:srgbClr val="231F20"/>
                </a:solidFill>
                <a:latin typeface="Open Sauce"/>
              </a:rPr>
              <a:t>giúp</a:t>
            </a:r>
            <a:r>
              <a:rPr lang="en-US" sz="1844" spc="180" dirty="0">
                <a:solidFill>
                  <a:srgbClr val="231F20"/>
                </a:solidFill>
                <a:latin typeface="Open Sauce"/>
              </a:rPr>
              <a:t> </a:t>
            </a:r>
            <a:r>
              <a:rPr lang="en-US" sz="1844" spc="180" dirty="0" err="1">
                <a:solidFill>
                  <a:srgbClr val="231F20"/>
                </a:solidFill>
                <a:latin typeface="Open Sauce"/>
              </a:rPr>
              <a:t>chứng</a:t>
            </a:r>
            <a:r>
              <a:rPr lang="en-US" sz="1844" spc="180" dirty="0">
                <a:solidFill>
                  <a:srgbClr val="231F20"/>
                </a:solidFill>
                <a:latin typeface="Open Sauce"/>
              </a:rPr>
              <a:t> </a:t>
            </a:r>
            <a:r>
              <a:rPr lang="en-US" sz="1844" spc="180" dirty="0" err="1">
                <a:solidFill>
                  <a:srgbClr val="231F20"/>
                </a:solidFill>
                <a:latin typeface="Open Sauce"/>
              </a:rPr>
              <a:t>chỉ</a:t>
            </a:r>
            <a:r>
              <a:rPr lang="en-US" sz="1844" spc="180" dirty="0">
                <a:solidFill>
                  <a:srgbClr val="231F20"/>
                </a:solidFill>
                <a:latin typeface="Open Sauce"/>
              </a:rPr>
              <a:t>, </a:t>
            </a:r>
            <a:r>
              <a:rPr lang="en-US" sz="1844" spc="180" dirty="0" err="1">
                <a:solidFill>
                  <a:srgbClr val="231F20"/>
                </a:solidFill>
                <a:latin typeface="Open Sauce"/>
              </a:rPr>
              <a:t>để</a:t>
            </a:r>
            <a:r>
              <a:rPr lang="en-US" sz="1844" spc="180" dirty="0">
                <a:solidFill>
                  <a:srgbClr val="231F20"/>
                </a:solidFill>
                <a:latin typeface="Open Sauce"/>
              </a:rPr>
              <a:t> </a:t>
            </a:r>
            <a:r>
              <a:rPr lang="en-US" sz="1844" spc="180" dirty="0" err="1">
                <a:solidFill>
                  <a:srgbClr val="231F20"/>
                </a:solidFill>
                <a:latin typeface="Open Sauce"/>
              </a:rPr>
              <a:t>nguyên</a:t>
            </a:r>
            <a:r>
              <a:rPr lang="en-US" sz="1844" spc="180" dirty="0">
                <a:solidFill>
                  <a:srgbClr val="231F20"/>
                </a:solidFill>
                <a:latin typeface="Open Sauce"/>
              </a:rPr>
              <a:t> </a:t>
            </a:r>
            <a:r>
              <a:rPr lang="en-US" sz="1844" spc="180" dirty="0" err="1">
                <a:solidFill>
                  <a:srgbClr val="231F20"/>
                </a:solidFill>
                <a:latin typeface="Open Sauce"/>
              </a:rPr>
              <a:t>lựa</a:t>
            </a:r>
            <a:r>
              <a:rPr lang="en-US" sz="1844" spc="180" dirty="0">
                <a:solidFill>
                  <a:srgbClr val="231F20"/>
                </a:solidFill>
                <a:latin typeface="Open Sauce"/>
              </a:rPr>
              <a:t> </a:t>
            </a:r>
            <a:r>
              <a:rPr lang="en-US" sz="1844" spc="180" dirty="0" err="1">
                <a:solidFill>
                  <a:srgbClr val="231F20"/>
                </a:solidFill>
                <a:latin typeface="Open Sauce"/>
              </a:rPr>
              <a:t>chọn</a:t>
            </a:r>
            <a:r>
              <a:rPr lang="en-US" sz="1844" spc="180" dirty="0">
                <a:solidFill>
                  <a:srgbClr val="231F20"/>
                </a:solidFill>
                <a:latin typeface="Open Sauce"/>
              </a:rPr>
              <a:t> </a:t>
            </a:r>
            <a:r>
              <a:rPr lang="en-US" sz="1844" spc="180" dirty="0" err="1">
                <a:solidFill>
                  <a:srgbClr val="231F20"/>
                </a:solidFill>
                <a:latin typeface="Open Sauce"/>
              </a:rPr>
              <a:t>mặc</a:t>
            </a:r>
            <a:r>
              <a:rPr lang="en-US" sz="1844" spc="180" dirty="0">
                <a:solidFill>
                  <a:srgbClr val="231F20"/>
                </a:solidFill>
                <a:latin typeface="Open Sauce"/>
              </a:rPr>
              <a:t> </a:t>
            </a:r>
            <a:r>
              <a:rPr lang="en-US" sz="1844" spc="180" dirty="0" err="1">
                <a:solidFill>
                  <a:srgbClr val="231F20"/>
                </a:solidFill>
                <a:latin typeface="Open Sauce"/>
              </a:rPr>
              <a:t>định</a:t>
            </a:r>
            <a:r>
              <a:rPr lang="en-US" sz="1844" spc="180" dirty="0">
                <a:solidFill>
                  <a:srgbClr val="231F20"/>
                </a:solidFill>
                <a:latin typeface="Open Sauce"/>
              </a:rPr>
              <a:t> </a:t>
            </a:r>
            <a:r>
              <a:rPr lang="en-US" sz="1844" spc="180" dirty="0" err="1">
                <a:solidFill>
                  <a:srgbClr val="231F20"/>
                </a:solidFill>
                <a:latin typeface="Open Sauce"/>
              </a:rPr>
              <a:t>là</a:t>
            </a:r>
            <a:r>
              <a:rPr lang="en-US" sz="1844" spc="180" dirty="0">
                <a:solidFill>
                  <a:srgbClr val="231F20"/>
                </a:solidFill>
                <a:latin typeface="Open Sauce"/>
              </a:rPr>
              <a:t> Git credential Manager (</a:t>
            </a:r>
            <a:r>
              <a:rPr lang="en-US" sz="1844" spc="180" dirty="0" err="1">
                <a:solidFill>
                  <a:srgbClr val="231F20"/>
                </a:solidFill>
                <a:latin typeface="Open Sauce"/>
              </a:rPr>
              <a:t>Trình</a:t>
            </a:r>
            <a:r>
              <a:rPr lang="en-US" sz="1844" spc="180" dirty="0">
                <a:solidFill>
                  <a:srgbClr val="231F20"/>
                </a:solidFill>
                <a:latin typeface="Open Sauce"/>
              </a:rPr>
              <a:t> </a:t>
            </a:r>
            <a:r>
              <a:rPr lang="en-US" sz="1844" spc="180" dirty="0" err="1">
                <a:solidFill>
                  <a:srgbClr val="231F20"/>
                </a:solidFill>
                <a:latin typeface="Open Sauce"/>
              </a:rPr>
              <a:t>quản</a:t>
            </a:r>
            <a:r>
              <a:rPr lang="en-US" sz="1844" spc="180" dirty="0">
                <a:solidFill>
                  <a:srgbClr val="231F20"/>
                </a:solidFill>
                <a:latin typeface="Open Sauce"/>
              </a:rPr>
              <a:t> </a:t>
            </a:r>
            <a:r>
              <a:rPr lang="en-US" sz="1844" spc="180" dirty="0" err="1">
                <a:solidFill>
                  <a:srgbClr val="231F20"/>
                </a:solidFill>
                <a:latin typeface="Open Sauce"/>
              </a:rPr>
              <a:t>lý</a:t>
            </a:r>
            <a:r>
              <a:rPr lang="en-US" sz="1844" spc="180" dirty="0">
                <a:solidFill>
                  <a:srgbClr val="231F20"/>
                </a:solidFill>
                <a:latin typeface="Open Sauce"/>
              </a:rPr>
              <a:t> </a:t>
            </a:r>
            <a:r>
              <a:rPr lang="en-US" sz="1844" spc="180" dirty="0" err="1">
                <a:solidFill>
                  <a:srgbClr val="231F20"/>
                </a:solidFill>
                <a:latin typeface="Open Sauce"/>
              </a:rPr>
              <a:t>thông</a:t>
            </a:r>
            <a:r>
              <a:rPr lang="en-US" sz="1844" spc="180" dirty="0">
                <a:solidFill>
                  <a:srgbClr val="231F20"/>
                </a:solidFill>
                <a:latin typeface="Open Sauce"/>
              </a:rPr>
              <a:t> tin </a:t>
            </a:r>
            <a:r>
              <a:rPr lang="en-US" sz="1844" spc="180" dirty="0" err="1">
                <a:solidFill>
                  <a:srgbClr val="231F20"/>
                </a:solidFill>
                <a:latin typeface="Open Sauce"/>
              </a:rPr>
              <a:t>xác</a:t>
            </a:r>
            <a:r>
              <a:rPr lang="en-US" sz="1844" spc="180" dirty="0">
                <a:solidFill>
                  <a:srgbClr val="231F20"/>
                </a:solidFill>
                <a:latin typeface="Open Sauce"/>
              </a:rPr>
              <a:t> </a:t>
            </a:r>
            <a:r>
              <a:rPr lang="en-US" sz="1844" spc="180" dirty="0" err="1">
                <a:solidFill>
                  <a:srgbClr val="231F20"/>
                </a:solidFill>
                <a:latin typeface="Open Sauce"/>
              </a:rPr>
              <a:t>thực</a:t>
            </a:r>
            <a:r>
              <a:rPr lang="en-US" sz="1844" spc="180" dirty="0">
                <a:solidFill>
                  <a:srgbClr val="231F20"/>
                </a:solidFill>
                <a:latin typeface="Open Sauce"/>
              </a:rPr>
              <a:t> Git). Sau </a:t>
            </a:r>
            <a:r>
              <a:rPr lang="en-US" sz="1844" spc="180" dirty="0" err="1">
                <a:solidFill>
                  <a:srgbClr val="231F20"/>
                </a:solidFill>
                <a:latin typeface="Open Sauce"/>
              </a:rPr>
              <a:t>đó</a:t>
            </a:r>
            <a:r>
              <a:rPr lang="en-US" sz="1844" spc="180" dirty="0">
                <a:solidFill>
                  <a:srgbClr val="231F20"/>
                </a:solidFill>
                <a:latin typeface="Open Sauce"/>
              </a:rPr>
              <a:t> </a:t>
            </a:r>
            <a:r>
              <a:rPr lang="en-US" sz="1844" spc="180" dirty="0" err="1">
                <a:solidFill>
                  <a:srgbClr val="231F20"/>
                </a:solidFill>
                <a:latin typeface="Open Sauce"/>
              </a:rPr>
              <a:t>chọn</a:t>
            </a:r>
            <a:r>
              <a:rPr lang="en-US" sz="1844" spc="180" dirty="0">
                <a:solidFill>
                  <a:srgbClr val="231F20"/>
                </a:solidFill>
                <a:latin typeface="Open Sauce"/>
              </a:rPr>
              <a:t> Next.</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pic>
        <p:nvPicPr>
          <p:cNvPr id="39" name="Picture 38">
            <a:extLst>
              <a:ext uri="{FF2B5EF4-FFF2-40B4-BE49-F238E27FC236}">
                <a16:creationId xmlns:a16="http://schemas.microsoft.com/office/drawing/2014/main" id="{1DC1FCCA-E774-4FB8-B70F-B4EDE1B9FD0C}"/>
              </a:ext>
            </a:extLst>
          </p:cNvPr>
          <p:cNvPicPr/>
          <p:nvPr/>
        </p:nvPicPr>
        <p:blipFill>
          <a:blip r:embed="rId10">
            <a:extLst>
              <a:ext uri="{28A0092B-C50C-407E-A947-70E740481C1C}">
                <a14:useLocalDpi xmlns:a14="http://schemas.microsoft.com/office/drawing/2010/main" val="0"/>
              </a:ext>
            </a:extLst>
          </a:blip>
          <a:stretch>
            <a:fillRect/>
          </a:stretch>
        </p:blipFill>
        <p:spPr>
          <a:xfrm>
            <a:off x="8426390" y="4000500"/>
            <a:ext cx="7270810" cy="5226746"/>
          </a:xfrm>
          <a:prstGeom prst="rect">
            <a:avLst/>
          </a:prstGeom>
        </p:spPr>
      </p:pic>
    </p:spTree>
    <p:extLst>
      <p:ext uri="{BB962C8B-B14F-4D97-AF65-F5344CB8AC3E}">
        <p14:creationId xmlns:p14="http://schemas.microsoft.com/office/powerpoint/2010/main" val="4012219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351976" y="6848441"/>
            <a:ext cx="1116774" cy="1114103"/>
            <a:chOff x="0" y="0"/>
            <a:chExt cx="1489031" cy="1485471"/>
          </a:xfrm>
        </p:grpSpPr>
        <p:grpSp>
          <p:nvGrpSpPr>
            <p:cNvPr id="5" name="Group 5"/>
            <p:cNvGrpSpPr/>
            <p:nvPr/>
          </p:nvGrpSpPr>
          <p:grpSpPr>
            <a:xfrm>
              <a:off x="0" y="0"/>
              <a:ext cx="1489031" cy="1485471"/>
              <a:chOff x="0" y="0"/>
              <a:chExt cx="2409120" cy="2403360"/>
            </a:xfrm>
          </p:grpSpPr>
          <p:sp>
            <p:nvSpPr>
              <p:cNvPr id="6" name="Freeform 6"/>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sp>
          <p:nvSpPr>
            <p:cNvPr id="7" name="Freeform 7"/>
            <p:cNvSpPr/>
            <p:nvPr/>
          </p:nvSpPr>
          <p:spPr>
            <a:xfrm>
              <a:off x="245976" y="246442"/>
              <a:ext cx="1003660" cy="807516"/>
            </a:xfrm>
            <a:custGeom>
              <a:avLst/>
              <a:gdLst/>
              <a:ahLst/>
              <a:cxnLst/>
              <a:rect l="l" t="t" r="r" b="b"/>
              <a:pathLst>
                <a:path w="1003660" h="807516">
                  <a:moveTo>
                    <a:pt x="0" y="0"/>
                  </a:moveTo>
                  <a:lnTo>
                    <a:pt x="1003661" y="0"/>
                  </a:lnTo>
                  <a:lnTo>
                    <a:pt x="1003661" y="807517"/>
                  </a:lnTo>
                  <a:lnTo>
                    <a:pt x="0" y="807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8" name="Group 8"/>
          <p:cNvGrpSpPr/>
          <p:nvPr/>
        </p:nvGrpSpPr>
        <p:grpSpPr>
          <a:xfrm rot="4053299">
            <a:off x="6161653" y="4022976"/>
            <a:ext cx="1116774" cy="1114103"/>
            <a:chOff x="0" y="0"/>
            <a:chExt cx="2409120" cy="2403360"/>
          </a:xfrm>
        </p:grpSpPr>
        <p:sp>
          <p:nvSpPr>
            <p:cNvPr id="9" name="Freeform 9"/>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10" name="Group 10"/>
          <p:cNvGrpSpPr/>
          <p:nvPr/>
        </p:nvGrpSpPr>
        <p:grpSpPr>
          <a:xfrm rot="1476134">
            <a:off x="6356351" y="4171717"/>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9174986">
            <a:off x="1847127" y="2630174"/>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562381"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14</a:t>
            </a:r>
            <a:endParaRPr lang="en-US" sz="6470" spc="226" dirty="0">
              <a:solidFill>
                <a:srgbClr val="040506"/>
              </a:solidFill>
              <a:latin typeface="Codec Pro ExtraBold"/>
            </a:endParaRPr>
          </a:p>
        </p:txBody>
      </p:sp>
      <p:sp>
        <p:nvSpPr>
          <p:cNvPr id="37" name="TextBox 37"/>
          <p:cNvSpPr txBox="1"/>
          <p:nvPr/>
        </p:nvSpPr>
        <p:spPr>
          <a:xfrm>
            <a:off x="8274828" y="2148494"/>
            <a:ext cx="5927739" cy="942309"/>
          </a:xfrm>
          <a:prstGeom prst="rect">
            <a:avLst/>
          </a:prstGeom>
        </p:spPr>
        <p:txBody>
          <a:bodyPr lIns="0" tIns="0" rIns="0" bIns="0" rtlCol="0" anchor="t">
            <a:spAutoFit/>
          </a:bodyPr>
          <a:lstStyle/>
          <a:p>
            <a:pPr>
              <a:lnSpc>
                <a:spcPts val="2545"/>
              </a:lnSpc>
            </a:pPr>
            <a:r>
              <a:rPr lang="en-US" sz="1844" spc="180" dirty="0" err="1">
                <a:solidFill>
                  <a:srgbClr val="231F20"/>
                </a:solidFill>
                <a:latin typeface="Open Sauce"/>
              </a:rPr>
              <a:t>Tiếp</a:t>
            </a:r>
            <a:r>
              <a:rPr lang="en-US" sz="1844" spc="180" dirty="0">
                <a:solidFill>
                  <a:srgbClr val="231F20"/>
                </a:solidFill>
                <a:latin typeface="Open Sauce"/>
              </a:rPr>
              <a:t> </a:t>
            </a:r>
            <a:r>
              <a:rPr lang="en-US" sz="1844" spc="180" dirty="0" err="1">
                <a:solidFill>
                  <a:srgbClr val="231F20"/>
                </a:solidFill>
                <a:latin typeface="Open Sauce"/>
              </a:rPr>
              <a:t>đến</a:t>
            </a:r>
            <a:r>
              <a:rPr lang="en-US" sz="1844" spc="180" dirty="0">
                <a:solidFill>
                  <a:srgbClr val="231F20"/>
                </a:solidFill>
                <a:latin typeface="Open Sauce"/>
              </a:rPr>
              <a:t> </a:t>
            </a:r>
            <a:r>
              <a:rPr lang="en-US" sz="1844" spc="180" dirty="0" err="1">
                <a:solidFill>
                  <a:srgbClr val="231F20"/>
                </a:solidFill>
                <a:latin typeface="Open Sauce"/>
              </a:rPr>
              <a:t>bạn</a:t>
            </a:r>
            <a:r>
              <a:rPr lang="en-US" sz="1844" spc="180" dirty="0">
                <a:solidFill>
                  <a:srgbClr val="231F20"/>
                </a:solidFill>
                <a:latin typeface="Open Sauce"/>
              </a:rPr>
              <a:t> </a:t>
            </a:r>
            <a:r>
              <a:rPr lang="en-US" sz="1844" spc="180" dirty="0" err="1">
                <a:solidFill>
                  <a:srgbClr val="231F20"/>
                </a:solidFill>
                <a:latin typeface="Open Sauce"/>
              </a:rPr>
              <a:t>sẽ</a:t>
            </a:r>
            <a:r>
              <a:rPr lang="en-US" sz="1844" spc="180" dirty="0">
                <a:solidFill>
                  <a:srgbClr val="231F20"/>
                </a:solidFill>
                <a:latin typeface="Open Sauce"/>
              </a:rPr>
              <a:t> </a:t>
            </a:r>
            <a:r>
              <a:rPr lang="en-US" sz="1844" spc="180" dirty="0" err="1">
                <a:solidFill>
                  <a:srgbClr val="231F20"/>
                </a:solidFill>
                <a:latin typeface="Open Sauce"/>
              </a:rPr>
              <a:t>lựa</a:t>
            </a:r>
            <a:r>
              <a:rPr lang="en-US" sz="1844" spc="180" dirty="0">
                <a:solidFill>
                  <a:srgbClr val="231F20"/>
                </a:solidFill>
                <a:latin typeface="Open Sauce"/>
              </a:rPr>
              <a:t> </a:t>
            </a:r>
            <a:r>
              <a:rPr lang="en-US" sz="1844" spc="180" dirty="0" err="1">
                <a:solidFill>
                  <a:srgbClr val="231F20"/>
                </a:solidFill>
                <a:latin typeface="Open Sauce"/>
              </a:rPr>
              <a:t>lựa</a:t>
            </a:r>
            <a:r>
              <a:rPr lang="en-US" sz="1844" spc="180" dirty="0">
                <a:solidFill>
                  <a:srgbClr val="231F20"/>
                </a:solidFill>
                <a:latin typeface="Open Sauce"/>
              </a:rPr>
              <a:t> </a:t>
            </a:r>
            <a:r>
              <a:rPr lang="en-US" sz="1844" spc="180" dirty="0" err="1">
                <a:solidFill>
                  <a:srgbClr val="231F20"/>
                </a:solidFill>
                <a:latin typeface="Open Sauce"/>
              </a:rPr>
              <a:t>chọn</a:t>
            </a:r>
            <a:r>
              <a:rPr lang="en-US" sz="1844" spc="180" dirty="0">
                <a:solidFill>
                  <a:srgbClr val="231F20"/>
                </a:solidFill>
                <a:latin typeface="Open Sauce"/>
              </a:rPr>
              <a:t> </a:t>
            </a:r>
            <a:r>
              <a:rPr lang="en-US" sz="1844" spc="180" dirty="0" err="1">
                <a:solidFill>
                  <a:srgbClr val="231F20"/>
                </a:solidFill>
                <a:latin typeface="Open Sauce"/>
              </a:rPr>
              <a:t>cấu</a:t>
            </a:r>
            <a:r>
              <a:rPr lang="en-US" sz="1844" spc="180" dirty="0">
                <a:solidFill>
                  <a:srgbClr val="231F20"/>
                </a:solidFill>
                <a:latin typeface="Open Sauce"/>
              </a:rPr>
              <a:t> </a:t>
            </a:r>
            <a:r>
              <a:rPr lang="en-US" sz="1844" spc="180" dirty="0" err="1">
                <a:solidFill>
                  <a:srgbClr val="231F20"/>
                </a:solidFill>
                <a:latin typeface="Open Sauce"/>
              </a:rPr>
              <a:t>hình</a:t>
            </a:r>
            <a:r>
              <a:rPr lang="en-US" sz="1844" spc="180" dirty="0">
                <a:solidFill>
                  <a:srgbClr val="231F20"/>
                </a:solidFill>
                <a:latin typeface="Open Sauce"/>
              </a:rPr>
              <a:t> </a:t>
            </a:r>
            <a:r>
              <a:rPr lang="en-US" sz="1844" spc="180" dirty="0" err="1">
                <a:solidFill>
                  <a:srgbClr val="231F20"/>
                </a:solidFill>
                <a:latin typeface="Open Sauce"/>
              </a:rPr>
              <a:t>tùy</a:t>
            </a:r>
            <a:r>
              <a:rPr lang="en-US" sz="1844" spc="180" dirty="0">
                <a:solidFill>
                  <a:srgbClr val="231F20"/>
                </a:solidFill>
                <a:latin typeface="Open Sauce"/>
              </a:rPr>
              <a:t> </a:t>
            </a:r>
            <a:r>
              <a:rPr lang="en-US" sz="1844" spc="180" dirty="0" err="1">
                <a:solidFill>
                  <a:srgbClr val="231F20"/>
                </a:solidFill>
                <a:latin typeface="Open Sauce"/>
              </a:rPr>
              <a:t>chọn</a:t>
            </a:r>
            <a:r>
              <a:rPr lang="en-US" sz="1844" spc="180" dirty="0">
                <a:solidFill>
                  <a:srgbClr val="231F20"/>
                </a:solidFill>
                <a:latin typeface="Open Sauce"/>
              </a:rPr>
              <a:t> </a:t>
            </a:r>
            <a:r>
              <a:rPr lang="en-US" sz="1844" spc="180" dirty="0" err="1">
                <a:solidFill>
                  <a:srgbClr val="231F20"/>
                </a:solidFill>
                <a:latin typeface="Open Sauce"/>
              </a:rPr>
              <a:t>bổ</a:t>
            </a:r>
            <a:r>
              <a:rPr lang="en-US" sz="1844" spc="180" dirty="0">
                <a:solidFill>
                  <a:srgbClr val="231F20"/>
                </a:solidFill>
                <a:latin typeface="Open Sauce"/>
              </a:rPr>
              <a:t> sung, </a:t>
            </a:r>
            <a:r>
              <a:rPr lang="en-US" sz="1844" spc="180" dirty="0" err="1">
                <a:solidFill>
                  <a:srgbClr val="231F20"/>
                </a:solidFill>
                <a:latin typeface="Open Sauce"/>
              </a:rPr>
              <a:t>bạn</a:t>
            </a:r>
            <a:r>
              <a:rPr lang="en-US" sz="1844" spc="180" dirty="0">
                <a:solidFill>
                  <a:srgbClr val="231F20"/>
                </a:solidFill>
                <a:latin typeface="Open Sauce"/>
              </a:rPr>
              <a:t> </a:t>
            </a:r>
            <a:r>
              <a:rPr lang="en-US" sz="1844" spc="180" dirty="0" err="1">
                <a:solidFill>
                  <a:srgbClr val="231F20"/>
                </a:solidFill>
                <a:latin typeface="Open Sauce"/>
              </a:rPr>
              <a:t>để</a:t>
            </a:r>
            <a:r>
              <a:rPr lang="en-US" sz="1844" spc="180" dirty="0">
                <a:solidFill>
                  <a:srgbClr val="231F20"/>
                </a:solidFill>
                <a:latin typeface="Open Sauce"/>
              </a:rPr>
              <a:t> </a:t>
            </a:r>
            <a:r>
              <a:rPr lang="en-US" sz="1844" spc="180" dirty="0" err="1">
                <a:solidFill>
                  <a:srgbClr val="231F20"/>
                </a:solidFill>
                <a:latin typeface="Open Sauce"/>
              </a:rPr>
              <a:t>mặc</a:t>
            </a:r>
            <a:r>
              <a:rPr lang="en-US" sz="1844" spc="180" dirty="0">
                <a:solidFill>
                  <a:srgbClr val="231F20"/>
                </a:solidFill>
                <a:latin typeface="Open Sauce"/>
              </a:rPr>
              <a:t> </a:t>
            </a:r>
            <a:r>
              <a:rPr lang="en-US" sz="1844" spc="180" dirty="0" err="1">
                <a:solidFill>
                  <a:srgbClr val="231F20"/>
                </a:solidFill>
                <a:latin typeface="Open Sauce"/>
              </a:rPr>
              <a:t>định</a:t>
            </a:r>
            <a:r>
              <a:rPr lang="en-US" sz="1844" spc="180" dirty="0">
                <a:solidFill>
                  <a:srgbClr val="231F20"/>
                </a:solidFill>
                <a:latin typeface="Open Sauce"/>
              </a:rPr>
              <a:t> </a:t>
            </a:r>
            <a:r>
              <a:rPr lang="en-US" sz="1844" spc="180" dirty="0" err="1">
                <a:solidFill>
                  <a:srgbClr val="231F20"/>
                </a:solidFill>
                <a:latin typeface="Open Sauce"/>
              </a:rPr>
              <a:t>là</a:t>
            </a:r>
            <a:r>
              <a:rPr lang="en-US" sz="1844" spc="180" dirty="0">
                <a:solidFill>
                  <a:srgbClr val="231F20"/>
                </a:solidFill>
                <a:latin typeface="Open Sauce"/>
              </a:rPr>
              <a:t> </a:t>
            </a:r>
            <a:r>
              <a:rPr lang="en-US" sz="1844" spc="180" dirty="0" err="1">
                <a:solidFill>
                  <a:srgbClr val="231F20"/>
                </a:solidFill>
                <a:latin typeface="Open Sauce"/>
              </a:rPr>
              <a:t>Enble</a:t>
            </a:r>
            <a:r>
              <a:rPr lang="en-US" sz="1844" spc="180" dirty="0">
                <a:solidFill>
                  <a:srgbClr val="231F20"/>
                </a:solidFill>
                <a:latin typeface="Open Sauce"/>
              </a:rPr>
              <a:t> file system caching. </a:t>
            </a:r>
            <a:r>
              <a:rPr lang="en-US" sz="1844" spc="180" dirty="0" err="1">
                <a:solidFill>
                  <a:srgbClr val="231F20"/>
                </a:solidFill>
                <a:latin typeface="Open Sauce"/>
              </a:rPr>
              <a:t>Chọn</a:t>
            </a:r>
            <a:r>
              <a:rPr lang="en-US" sz="1844" spc="180" dirty="0">
                <a:solidFill>
                  <a:srgbClr val="231F20"/>
                </a:solidFill>
                <a:latin typeface="Open Sauce"/>
              </a:rPr>
              <a:t> Next.</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pic>
        <p:nvPicPr>
          <p:cNvPr id="39" name="Picture 38">
            <a:extLst>
              <a:ext uri="{FF2B5EF4-FFF2-40B4-BE49-F238E27FC236}">
                <a16:creationId xmlns:a16="http://schemas.microsoft.com/office/drawing/2014/main" id="{6EB428E0-DD39-440A-858A-DE777C7D7FF5}"/>
              </a:ext>
            </a:extLst>
          </p:cNvPr>
          <p:cNvPicPr/>
          <p:nvPr/>
        </p:nvPicPr>
        <p:blipFill>
          <a:blip r:embed="rId10">
            <a:extLst>
              <a:ext uri="{28A0092B-C50C-407E-A947-70E740481C1C}">
                <a14:useLocalDpi xmlns:a14="http://schemas.microsoft.com/office/drawing/2010/main" val="0"/>
              </a:ext>
            </a:extLst>
          </a:blip>
          <a:stretch>
            <a:fillRect/>
          </a:stretch>
        </p:blipFill>
        <p:spPr>
          <a:xfrm>
            <a:off x="8291957" y="3504838"/>
            <a:ext cx="7529842" cy="5067662"/>
          </a:xfrm>
          <a:prstGeom prst="rect">
            <a:avLst/>
          </a:prstGeom>
        </p:spPr>
      </p:pic>
    </p:spTree>
    <p:extLst>
      <p:ext uri="{BB962C8B-B14F-4D97-AF65-F5344CB8AC3E}">
        <p14:creationId xmlns:p14="http://schemas.microsoft.com/office/powerpoint/2010/main" val="1873925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737530" y="2925895"/>
            <a:ext cx="1400485" cy="6609708"/>
            <a:chOff x="0" y="0"/>
            <a:chExt cx="368852" cy="1740828"/>
          </a:xfrm>
        </p:grpSpPr>
        <p:sp>
          <p:nvSpPr>
            <p:cNvPr id="3" name="Freeform 3"/>
            <p:cNvSpPr/>
            <p:nvPr/>
          </p:nvSpPr>
          <p:spPr>
            <a:xfrm>
              <a:off x="0" y="0"/>
              <a:ext cx="368852" cy="1740828"/>
            </a:xfrm>
            <a:custGeom>
              <a:avLst/>
              <a:gdLst/>
              <a:ahLst/>
              <a:cxnLst/>
              <a:rect l="l" t="t" r="r" b="b"/>
              <a:pathLst>
                <a:path w="368852" h="1740828">
                  <a:moveTo>
                    <a:pt x="0" y="0"/>
                  </a:moveTo>
                  <a:lnTo>
                    <a:pt x="368852" y="0"/>
                  </a:lnTo>
                  <a:lnTo>
                    <a:pt x="368852" y="1740828"/>
                  </a:lnTo>
                  <a:lnTo>
                    <a:pt x="0" y="1740828"/>
                  </a:lnTo>
                  <a:close/>
                </a:path>
              </a:pathLst>
            </a:custGeom>
            <a:solidFill>
              <a:srgbClr val="1C5739"/>
            </a:solidFill>
            <a:ln>
              <a:noFill/>
            </a:ln>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2737530" y="1393166"/>
            <a:ext cx="8137574" cy="941401"/>
          </a:xfrm>
          <a:prstGeom prst="rect">
            <a:avLst/>
          </a:prstGeom>
        </p:spPr>
        <p:txBody>
          <a:bodyPr lIns="0" tIns="0" rIns="0" bIns="0" rtlCol="0" anchor="t">
            <a:spAutoFit/>
          </a:bodyPr>
          <a:lstStyle/>
          <a:p>
            <a:pPr>
              <a:lnSpc>
                <a:spcPts val="6994"/>
              </a:lnSpc>
            </a:pPr>
            <a:r>
              <a:rPr lang="en-US" sz="5068" spc="496">
                <a:solidFill>
                  <a:srgbClr val="231F20"/>
                </a:solidFill>
                <a:latin typeface="Codec Pro ExtraBold"/>
              </a:rPr>
              <a:t>Thành Viên nhóm</a:t>
            </a:r>
          </a:p>
        </p:txBody>
      </p:sp>
      <p:sp>
        <p:nvSpPr>
          <p:cNvPr id="14" name="TextBox 14"/>
          <p:cNvSpPr txBox="1"/>
          <p:nvPr/>
        </p:nvSpPr>
        <p:spPr>
          <a:xfrm>
            <a:off x="2914037" y="337021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01</a:t>
            </a:r>
          </a:p>
        </p:txBody>
      </p:sp>
      <p:sp>
        <p:nvSpPr>
          <p:cNvPr id="15" name="TextBox 15"/>
          <p:cNvSpPr txBox="1"/>
          <p:nvPr/>
        </p:nvSpPr>
        <p:spPr>
          <a:xfrm>
            <a:off x="2878512" y="7525828"/>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02</a:t>
            </a:r>
          </a:p>
        </p:txBody>
      </p:sp>
      <p:sp>
        <p:nvSpPr>
          <p:cNvPr id="16" name="TextBox 16"/>
          <p:cNvSpPr txBox="1"/>
          <p:nvPr/>
        </p:nvSpPr>
        <p:spPr>
          <a:xfrm>
            <a:off x="2949562" y="8173528"/>
            <a:ext cx="866168" cy="714375"/>
          </a:xfrm>
          <a:prstGeom prst="rect">
            <a:avLst/>
          </a:prstGeom>
        </p:spPr>
        <p:txBody>
          <a:bodyPr lIns="0" tIns="0" rIns="0" bIns="0" rtlCol="0" anchor="t">
            <a:spAutoFit/>
          </a:bodyPr>
          <a:lstStyle/>
          <a:p>
            <a:pPr algn="ctr">
              <a:lnSpc>
                <a:spcPts val="5123"/>
              </a:lnSpc>
            </a:pPr>
            <a:r>
              <a:rPr lang="en-US" sz="4269" spc="350">
                <a:solidFill>
                  <a:srgbClr val="FFFFFF"/>
                </a:solidFill>
                <a:latin typeface="Codec Pro ExtraBold Italics"/>
              </a:rPr>
              <a:t>03</a:t>
            </a:r>
          </a:p>
        </p:txBody>
      </p:sp>
      <p:sp>
        <p:nvSpPr>
          <p:cNvPr id="17" name="TextBox 17"/>
          <p:cNvSpPr txBox="1"/>
          <p:nvPr/>
        </p:nvSpPr>
        <p:spPr>
          <a:xfrm>
            <a:off x="2878512" y="8821228"/>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18" name="TextBox 18"/>
          <p:cNvSpPr txBox="1"/>
          <p:nvPr/>
        </p:nvSpPr>
        <p:spPr>
          <a:xfrm>
            <a:off x="4468703" y="3532414"/>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Nguyễn Văn Thắng</a:t>
            </a:r>
          </a:p>
        </p:txBody>
      </p:sp>
      <p:sp>
        <p:nvSpPr>
          <p:cNvPr id="19" name="TextBox 19"/>
          <p:cNvSpPr txBox="1"/>
          <p:nvPr/>
        </p:nvSpPr>
        <p:spPr>
          <a:xfrm>
            <a:off x="4325640" y="7688029"/>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Tào Hải Hưng</a:t>
            </a:r>
          </a:p>
        </p:txBody>
      </p:sp>
      <p:sp>
        <p:nvSpPr>
          <p:cNvPr id="20" name="TextBox 20"/>
          <p:cNvSpPr txBox="1"/>
          <p:nvPr/>
        </p:nvSpPr>
        <p:spPr>
          <a:xfrm>
            <a:off x="4325640" y="846935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Hà Anh Trúc</a:t>
            </a:r>
          </a:p>
        </p:txBody>
      </p:sp>
      <p:sp>
        <p:nvSpPr>
          <p:cNvPr id="21" name="TextBox 21"/>
          <p:cNvSpPr txBox="1"/>
          <p:nvPr/>
        </p:nvSpPr>
        <p:spPr>
          <a:xfrm>
            <a:off x="4325640" y="902997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Nguyễn Hoàng Anh</a:t>
            </a:r>
          </a:p>
        </p:txBody>
      </p:sp>
      <p:sp>
        <p:nvSpPr>
          <p:cNvPr id="22" name="TextBox 22"/>
          <p:cNvSpPr txBox="1"/>
          <p:nvPr/>
        </p:nvSpPr>
        <p:spPr>
          <a:xfrm>
            <a:off x="4468703" y="4046488"/>
            <a:ext cx="6540252" cy="1316835"/>
          </a:xfrm>
          <a:prstGeom prst="rect">
            <a:avLst/>
          </a:prstGeom>
        </p:spPr>
        <p:txBody>
          <a:bodyPr lIns="0" tIns="0" rIns="0" bIns="0" rtlCol="0" anchor="t">
            <a:spAutoFit/>
          </a:bodyPr>
          <a:lstStyle/>
          <a:p>
            <a:pPr algn="ctr">
              <a:lnSpc>
                <a:spcPts val="3499"/>
              </a:lnSpc>
            </a:pPr>
            <a:r>
              <a:rPr lang="en-US" sz="2499" dirty="0" err="1">
                <a:solidFill>
                  <a:srgbClr val="000000"/>
                </a:solidFill>
                <a:latin typeface="Noto Serif Display"/>
              </a:rPr>
              <a:t>Trưởng</a:t>
            </a:r>
            <a:r>
              <a:rPr lang="en-US" sz="2499" dirty="0">
                <a:solidFill>
                  <a:srgbClr val="000000"/>
                </a:solidFill>
                <a:latin typeface="Noto Serif Display"/>
              </a:rPr>
              <a:t> </a:t>
            </a:r>
            <a:r>
              <a:rPr lang="en-US" sz="2499" dirty="0" err="1">
                <a:solidFill>
                  <a:srgbClr val="000000"/>
                </a:solidFill>
                <a:latin typeface="Noto Serif Display"/>
              </a:rPr>
              <a:t>Nhóm</a:t>
            </a:r>
            <a:endParaRPr lang="en-US" sz="2499" dirty="0">
              <a:solidFill>
                <a:srgbClr val="000000"/>
              </a:solidFill>
              <a:latin typeface="Noto Serif Display"/>
            </a:endParaRPr>
          </a:p>
          <a:p>
            <a:pPr>
              <a:lnSpc>
                <a:spcPts val="3499"/>
              </a:lnSpc>
            </a:pPr>
            <a:r>
              <a:rPr lang="en-US" sz="2499" dirty="0" err="1">
                <a:solidFill>
                  <a:srgbClr val="000000"/>
                </a:solidFill>
                <a:latin typeface="Noto Serif Display"/>
              </a:rPr>
              <a:t>Phân</a:t>
            </a:r>
            <a:r>
              <a:rPr lang="en-US" sz="2499" dirty="0">
                <a:solidFill>
                  <a:srgbClr val="000000"/>
                </a:solidFill>
                <a:latin typeface="Noto Serif Display"/>
              </a:rPr>
              <a:t> </a:t>
            </a:r>
            <a:r>
              <a:rPr lang="en-US" sz="2499" dirty="0" err="1">
                <a:solidFill>
                  <a:srgbClr val="000000"/>
                </a:solidFill>
                <a:latin typeface="Noto Serif Display"/>
              </a:rPr>
              <a:t>công</a:t>
            </a:r>
            <a:r>
              <a:rPr lang="en-US" sz="2499" dirty="0">
                <a:solidFill>
                  <a:srgbClr val="000000"/>
                </a:solidFill>
                <a:latin typeface="Noto Serif Display"/>
              </a:rPr>
              <a:t> </a:t>
            </a:r>
            <a:r>
              <a:rPr lang="en-US" sz="2499" dirty="0" err="1">
                <a:solidFill>
                  <a:srgbClr val="000000"/>
                </a:solidFill>
                <a:latin typeface="Noto Serif Display"/>
              </a:rPr>
              <a:t>công</a:t>
            </a:r>
            <a:r>
              <a:rPr lang="en-US" sz="2499" dirty="0">
                <a:solidFill>
                  <a:srgbClr val="000000"/>
                </a:solidFill>
                <a:latin typeface="Noto Serif Display"/>
              </a:rPr>
              <a:t> </a:t>
            </a:r>
            <a:r>
              <a:rPr lang="en-US" sz="2499" dirty="0" err="1">
                <a:solidFill>
                  <a:srgbClr val="000000"/>
                </a:solidFill>
                <a:latin typeface="Noto Serif Display"/>
              </a:rPr>
              <a:t>việc</a:t>
            </a:r>
            <a:endParaRPr lang="en-US" sz="2499" dirty="0">
              <a:solidFill>
                <a:srgbClr val="000000"/>
              </a:solidFill>
              <a:latin typeface="Noto Serif Display"/>
            </a:endParaRPr>
          </a:p>
          <a:p>
            <a:pPr>
              <a:lnSpc>
                <a:spcPts val="3499"/>
              </a:lnSpc>
            </a:pPr>
            <a:r>
              <a:rPr lang="vi-VN" sz="2499" dirty="0">
                <a:solidFill>
                  <a:srgbClr val="000000"/>
                </a:solidFill>
                <a:latin typeface="Noto Serif Display"/>
              </a:rPr>
              <a:t>Làm demo</a:t>
            </a:r>
            <a:endParaRPr lang="en-US" sz="2499" dirty="0">
              <a:solidFill>
                <a:srgbClr val="000000"/>
              </a:solidFill>
              <a:latin typeface="Noto Serif Displ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264AFC7-1DFC-47C9-8CD5-6D1D55503FC5}"/>
              </a:ext>
            </a:extLst>
          </p:cNvPr>
          <p:cNvGrpSpPr/>
          <p:nvPr/>
        </p:nvGrpSpPr>
        <p:grpSpPr>
          <a:xfrm>
            <a:off x="5733485" y="4228296"/>
            <a:ext cx="861952" cy="789224"/>
            <a:chOff x="4848900" y="6993194"/>
            <a:chExt cx="2267356" cy="2265770"/>
          </a:xfrm>
        </p:grpSpPr>
        <p:grpSp>
          <p:nvGrpSpPr>
            <p:cNvPr id="43" name="Group 17">
              <a:extLst>
                <a:ext uri="{FF2B5EF4-FFF2-40B4-BE49-F238E27FC236}">
                  <a16:creationId xmlns:a16="http://schemas.microsoft.com/office/drawing/2014/main" id="{3913D49F-F042-457B-899F-7945E1ECB7EA}"/>
                </a:ext>
              </a:extLst>
            </p:cNvPr>
            <p:cNvGrpSpPr/>
            <p:nvPr/>
          </p:nvGrpSpPr>
          <p:grpSpPr>
            <a:xfrm>
              <a:off x="4848900" y="6993194"/>
              <a:ext cx="2267356" cy="2265770"/>
              <a:chOff x="0" y="0"/>
              <a:chExt cx="2058480" cy="2057040"/>
            </a:xfrm>
          </p:grpSpPr>
          <p:sp>
            <p:nvSpPr>
              <p:cNvPr id="44" name="Freeform 18">
                <a:extLst>
                  <a:ext uri="{FF2B5EF4-FFF2-40B4-BE49-F238E27FC236}">
                    <a16:creationId xmlns:a16="http://schemas.microsoft.com/office/drawing/2014/main" id="{141AB61E-AD29-461F-9058-391B34564399}"/>
                  </a:ext>
                </a:extLst>
              </p:cNvPr>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sp>
          <p:nvSpPr>
            <p:cNvPr id="45" name="Freeform 31">
              <a:extLst>
                <a:ext uri="{FF2B5EF4-FFF2-40B4-BE49-F238E27FC236}">
                  <a16:creationId xmlns:a16="http://schemas.microsoft.com/office/drawing/2014/main" id="{BB105728-5831-401B-82E8-F28F50F004C3}"/>
                </a:ext>
              </a:extLst>
            </p:cNvPr>
            <p:cNvSpPr/>
            <p:nvPr/>
          </p:nvSpPr>
          <p:spPr>
            <a:xfrm>
              <a:off x="5483040" y="7631739"/>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40" name="Group 8">
            <a:extLst>
              <a:ext uri="{FF2B5EF4-FFF2-40B4-BE49-F238E27FC236}">
                <a16:creationId xmlns:a16="http://schemas.microsoft.com/office/drawing/2014/main" id="{B1387EFC-9120-4160-8359-D78BA6494ADA}"/>
              </a:ext>
            </a:extLst>
          </p:cNvPr>
          <p:cNvGrpSpPr/>
          <p:nvPr/>
        </p:nvGrpSpPr>
        <p:grpSpPr>
          <a:xfrm rot="4053299">
            <a:off x="3671409" y="6726778"/>
            <a:ext cx="1070751" cy="1114103"/>
            <a:chOff x="0" y="0"/>
            <a:chExt cx="2409120" cy="2403360"/>
          </a:xfrm>
          <a:solidFill>
            <a:schemeClr val="bg1"/>
          </a:solidFill>
        </p:grpSpPr>
        <p:sp>
          <p:nvSpPr>
            <p:cNvPr id="41" name="Freeform 9">
              <a:extLst>
                <a:ext uri="{FF2B5EF4-FFF2-40B4-BE49-F238E27FC236}">
                  <a16:creationId xmlns:a16="http://schemas.microsoft.com/office/drawing/2014/main" id="{1807140C-391C-40AE-B66B-FBAC3A5B68C4}"/>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a:ln>
              <a:solidFill>
                <a:schemeClr val="accent3">
                  <a:lumMod val="50000"/>
                </a:schemeClr>
              </a:solidFill>
            </a:ln>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rot="1476134">
            <a:off x="3667514" y="7034509"/>
            <a:ext cx="727379" cy="727379"/>
            <a:chOff x="0" y="0"/>
            <a:chExt cx="969839" cy="969839"/>
          </a:xfrm>
        </p:grpSpPr>
        <p:grpSp>
          <p:nvGrpSpPr>
            <p:cNvPr id="11" name="Group 11"/>
            <p:cNvGrpSpPr>
              <a:grpSpLocks noChangeAspect="1"/>
            </p:cNvGrpSpPr>
            <p:nvPr/>
          </p:nvGrpSpPr>
          <p:grpSpPr>
            <a:xfrm>
              <a:off x="0" y="0"/>
              <a:ext cx="969839" cy="969839"/>
              <a:chOff x="0" y="0"/>
              <a:chExt cx="1270000" cy="1270000"/>
            </a:xfrm>
          </p:grpSpPr>
          <p:sp>
            <p:nvSpPr>
              <p:cNvPr id="12" name="Freeform 12"/>
              <p:cNvSpPr/>
              <p:nvPr/>
            </p:nvSpPr>
            <p:spPr>
              <a:xfrm>
                <a:off x="0" y="0"/>
                <a:ext cx="1270000" cy="1270000"/>
              </a:xfrm>
              <a:custGeom>
                <a:avLst/>
                <a:gdLst/>
                <a:ahLst/>
                <a:cxnLst/>
                <a:rect l="l" t="t" r="r" b="b"/>
                <a:pathLst>
                  <a:path w="1270000" h="1270000">
                    <a:moveTo>
                      <a:pt x="685800" y="1104900"/>
                    </a:moveTo>
                    <a:cubicBezTo>
                      <a:pt x="673100" y="1130300"/>
                      <a:pt x="647700" y="1130300"/>
                      <a:pt x="635000" y="1130300"/>
                    </a:cubicBezTo>
                    <a:cubicBezTo>
                      <a:pt x="622300" y="1130300"/>
                      <a:pt x="596900" y="1130300"/>
                      <a:pt x="584200" y="1104900"/>
                    </a:cubicBezTo>
                    <a:cubicBezTo>
                      <a:pt x="558800" y="1079500"/>
                      <a:pt x="533400" y="1054100"/>
                      <a:pt x="520700" y="1003300"/>
                    </a:cubicBezTo>
                    <a:cubicBezTo>
                      <a:pt x="495300" y="952500"/>
                      <a:pt x="482600" y="889000"/>
                      <a:pt x="469900" y="812800"/>
                    </a:cubicBezTo>
                    <a:lnTo>
                      <a:pt x="800100" y="812800"/>
                    </a:lnTo>
                    <a:cubicBezTo>
                      <a:pt x="787400" y="889000"/>
                      <a:pt x="774700" y="952500"/>
                      <a:pt x="749300" y="1003300"/>
                    </a:cubicBezTo>
                    <a:cubicBezTo>
                      <a:pt x="736600" y="1054100"/>
                      <a:pt x="711200" y="1079500"/>
                      <a:pt x="685800" y="1104900"/>
                    </a:cubicBezTo>
                    <a:lnTo>
                      <a:pt x="685800" y="1104900"/>
                    </a:lnTo>
                    <a:moveTo>
                      <a:pt x="457200" y="635000"/>
                    </a:moveTo>
                    <a:cubicBezTo>
                      <a:pt x="457200" y="685800"/>
                      <a:pt x="457200" y="723900"/>
                      <a:pt x="457200" y="774700"/>
                    </a:cubicBezTo>
                    <a:lnTo>
                      <a:pt x="812800" y="774700"/>
                    </a:lnTo>
                    <a:cubicBezTo>
                      <a:pt x="812800" y="723900"/>
                      <a:pt x="812800" y="685800"/>
                      <a:pt x="812800" y="635000"/>
                    </a:cubicBezTo>
                    <a:cubicBezTo>
                      <a:pt x="812800" y="584200"/>
                      <a:pt x="812800" y="546100"/>
                      <a:pt x="812800" y="495300"/>
                    </a:cubicBezTo>
                    <a:lnTo>
                      <a:pt x="457200" y="495300"/>
                    </a:lnTo>
                    <a:cubicBezTo>
                      <a:pt x="457200" y="546100"/>
                      <a:pt x="457200" y="584200"/>
                      <a:pt x="457200" y="635000"/>
                    </a:cubicBezTo>
                    <a:moveTo>
                      <a:pt x="736600" y="1130300"/>
                    </a:moveTo>
                    <a:cubicBezTo>
                      <a:pt x="787400" y="1066800"/>
                      <a:pt x="825500" y="952500"/>
                      <a:pt x="850900" y="812800"/>
                    </a:cubicBezTo>
                    <a:lnTo>
                      <a:pt x="1104900" y="812800"/>
                    </a:lnTo>
                    <a:cubicBezTo>
                      <a:pt x="1041400" y="977900"/>
                      <a:pt x="901700" y="1092200"/>
                      <a:pt x="736600" y="1130300"/>
                    </a:cubicBezTo>
                    <a:moveTo>
                      <a:pt x="850900" y="774700"/>
                    </a:moveTo>
                    <a:lnTo>
                      <a:pt x="1117600" y="774700"/>
                    </a:lnTo>
                    <a:cubicBezTo>
                      <a:pt x="1130300" y="723900"/>
                      <a:pt x="1130300" y="685800"/>
                      <a:pt x="1130300" y="635000"/>
                    </a:cubicBezTo>
                    <a:cubicBezTo>
                      <a:pt x="1130300" y="584200"/>
                      <a:pt x="1130300" y="546100"/>
                      <a:pt x="1117600" y="495300"/>
                    </a:cubicBezTo>
                    <a:lnTo>
                      <a:pt x="850900" y="495300"/>
                    </a:lnTo>
                    <a:cubicBezTo>
                      <a:pt x="863600" y="546100"/>
                      <a:pt x="863600" y="584200"/>
                      <a:pt x="863600" y="635000"/>
                    </a:cubicBezTo>
                    <a:cubicBezTo>
                      <a:pt x="863600" y="685800"/>
                      <a:pt x="863600" y="723900"/>
                      <a:pt x="850900" y="774700"/>
                    </a:cubicBezTo>
                    <a:moveTo>
                      <a:pt x="152400" y="774700"/>
                    </a:moveTo>
                    <a:lnTo>
                      <a:pt x="419100" y="774700"/>
                    </a:lnTo>
                    <a:cubicBezTo>
                      <a:pt x="406400" y="723900"/>
                      <a:pt x="406400" y="685800"/>
                      <a:pt x="406400" y="635000"/>
                    </a:cubicBezTo>
                    <a:cubicBezTo>
                      <a:pt x="406400" y="584200"/>
                      <a:pt x="406400" y="546100"/>
                      <a:pt x="419100" y="495300"/>
                    </a:cubicBezTo>
                    <a:lnTo>
                      <a:pt x="152400" y="495300"/>
                    </a:lnTo>
                    <a:cubicBezTo>
                      <a:pt x="139700" y="546100"/>
                      <a:pt x="139700" y="584200"/>
                      <a:pt x="139700" y="635000"/>
                    </a:cubicBezTo>
                    <a:cubicBezTo>
                      <a:pt x="139700" y="685800"/>
                      <a:pt x="139700" y="723900"/>
                      <a:pt x="152400" y="774700"/>
                    </a:cubicBezTo>
                    <a:moveTo>
                      <a:pt x="419100" y="812800"/>
                    </a:moveTo>
                    <a:lnTo>
                      <a:pt x="165100" y="812800"/>
                    </a:lnTo>
                    <a:cubicBezTo>
                      <a:pt x="228600" y="977900"/>
                      <a:pt x="368300" y="1092200"/>
                      <a:pt x="533400" y="1130300"/>
                    </a:cubicBezTo>
                    <a:cubicBezTo>
                      <a:pt x="482600" y="1066800"/>
                      <a:pt x="444500" y="952500"/>
                      <a:pt x="419100" y="812800"/>
                    </a:cubicBezTo>
                    <a:moveTo>
                      <a:pt x="800100" y="457200"/>
                    </a:moveTo>
                    <a:lnTo>
                      <a:pt x="469900" y="457200"/>
                    </a:lnTo>
                    <a:cubicBezTo>
                      <a:pt x="482600" y="381000"/>
                      <a:pt x="495300" y="317500"/>
                      <a:pt x="520700" y="266700"/>
                    </a:cubicBezTo>
                    <a:cubicBezTo>
                      <a:pt x="533400" y="215900"/>
                      <a:pt x="558800" y="190500"/>
                      <a:pt x="584200" y="165100"/>
                    </a:cubicBezTo>
                    <a:cubicBezTo>
                      <a:pt x="596900" y="139700"/>
                      <a:pt x="622300" y="139700"/>
                      <a:pt x="635000" y="139700"/>
                    </a:cubicBezTo>
                    <a:cubicBezTo>
                      <a:pt x="647700" y="139700"/>
                      <a:pt x="673100" y="139700"/>
                      <a:pt x="685800" y="165100"/>
                    </a:cubicBezTo>
                    <a:cubicBezTo>
                      <a:pt x="711200" y="190500"/>
                      <a:pt x="736600" y="215900"/>
                      <a:pt x="749300" y="266700"/>
                    </a:cubicBezTo>
                    <a:cubicBezTo>
                      <a:pt x="774700" y="317500"/>
                      <a:pt x="787400" y="381000"/>
                      <a:pt x="800100" y="457200"/>
                    </a:cubicBezTo>
                    <a:moveTo>
                      <a:pt x="1104900" y="457200"/>
                    </a:moveTo>
                    <a:lnTo>
                      <a:pt x="850900" y="457200"/>
                    </a:lnTo>
                    <a:cubicBezTo>
                      <a:pt x="825500" y="317500"/>
                      <a:pt x="787400" y="203200"/>
                      <a:pt x="736600" y="152400"/>
                    </a:cubicBezTo>
                    <a:cubicBezTo>
                      <a:pt x="901700" y="177800"/>
                      <a:pt x="1041400" y="292100"/>
                      <a:pt x="1104900" y="457200"/>
                    </a:cubicBezTo>
                    <a:moveTo>
                      <a:pt x="419100" y="457200"/>
                    </a:moveTo>
                    <a:cubicBezTo>
                      <a:pt x="444500" y="317500"/>
                      <a:pt x="482600" y="203200"/>
                      <a:pt x="533400" y="152400"/>
                    </a:cubicBezTo>
                    <a:cubicBezTo>
                      <a:pt x="368300" y="177800"/>
                      <a:pt x="228600" y="292100"/>
                      <a:pt x="165100" y="457200"/>
                    </a:cubicBezTo>
                    <a:lnTo>
                      <a:pt x="419100" y="457200"/>
                    </a:lnTo>
                    <a:moveTo>
                      <a:pt x="635000" y="1270000"/>
                    </a:moveTo>
                    <a:cubicBezTo>
                      <a:pt x="279400" y="1270000"/>
                      <a:pt x="0" y="990600"/>
                      <a:pt x="0" y="635000"/>
                    </a:cubicBezTo>
                    <a:cubicBezTo>
                      <a:pt x="0" y="279400"/>
                      <a:pt x="279400" y="0"/>
                      <a:pt x="635000" y="0"/>
                    </a:cubicBezTo>
                    <a:cubicBezTo>
                      <a:pt x="990600" y="0"/>
                      <a:pt x="1270000" y="279400"/>
                      <a:pt x="1270000" y="635000"/>
                    </a:cubicBezTo>
                    <a:cubicBezTo>
                      <a:pt x="1270000" y="990600"/>
                      <a:pt x="990600" y="1270000"/>
                      <a:pt x="635000" y="1270000"/>
                    </a:cubicBezTo>
                    <a:moveTo>
                      <a:pt x="1181100" y="635000"/>
                    </a:moveTo>
                    <a:cubicBezTo>
                      <a:pt x="1181100" y="330200"/>
                      <a:pt x="939800" y="88900"/>
                      <a:pt x="635000" y="88900"/>
                    </a:cubicBezTo>
                    <a:cubicBezTo>
                      <a:pt x="330200" y="88900"/>
                      <a:pt x="88900" y="330200"/>
                      <a:pt x="88900" y="635000"/>
                    </a:cubicBezTo>
                    <a:cubicBezTo>
                      <a:pt x="88900" y="939800"/>
                      <a:pt x="330200" y="1181100"/>
                      <a:pt x="635000" y="1181100"/>
                    </a:cubicBezTo>
                    <a:cubicBezTo>
                      <a:pt x="939800" y="1181100"/>
                      <a:pt x="1181100" y="939800"/>
                      <a:pt x="1181100" y="635000"/>
                    </a:cubicBezTo>
                  </a:path>
                </a:pathLst>
              </a:custGeom>
              <a:solidFill>
                <a:srgbClr val="FFFBFB"/>
              </a:solidFill>
            </p:spPr>
          </p:sp>
        </p:grpSp>
      </p:grpSp>
      <p:grpSp>
        <p:nvGrpSpPr>
          <p:cNvPr id="13" name="Group 13"/>
          <p:cNvGrpSpPr/>
          <p:nvPr/>
        </p:nvGrpSpPr>
        <p:grpSpPr>
          <a:xfrm rot="18496646">
            <a:off x="1201392" y="2515874"/>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690602"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15</a:t>
            </a:r>
            <a:endParaRPr lang="en-US" sz="6470" spc="226" dirty="0">
              <a:solidFill>
                <a:srgbClr val="040506"/>
              </a:solidFill>
              <a:latin typeface="Codec Pro ExtraBold"/>
            </a:endParaRPr>
          </a:p>
        </p:txBody>
      </p:sp>
      <p:sp>
        <p:nvSpPr>
          <p:cNvPr id="37" name="TextBox 37"/>
          <p:cNvSpPr txBox="1"/>
          <p:nvPr/>
        </p:nvSpPr>
        <p:spPr>
          <a:xfrm>
            <a:off x="8445500" y="2148384"/>
            <a:ext cx="7632700" cy="1262910"/>
          </a:xfrm>
          <a:prstGeom prst="rect">
            <a:avLst/>
          </a:prstGeom>
        </p:spPr>
        <p:txBody>
          <a:bodyPr wrap="square" lIns="0" tIns="0" rIns="0" bIns="0" rtlCol="0" anchor="t">
            <a:spAutoFit/>
          </a:bodyPr>
          <a:lstStyle/>
          <a:p>
            <a:pPr>
              <a:lnSpc>
                <a:spcPts val="2545"/>
              </a:lnSpc>
            </a:pPr>
            <a:r>
              <a:rPr lang="vi-VN" sz="1844" spc="180" dirty="0">
                <a:solidFill>
                  <a:srgbClr val="231F20"/>
                </a:solidFill>
                <a:latin typeface="Open Sauce"/>
              </a:rPr>
              <a:t>Cuối cùng bạn lựa chọn Install để kết thúc quá trình cài đặt. Bạn có thể chọn Enable experimental support for pseudo consoles (bật hỗ trợ thử nghiệm cho bảng điều khiển giả). Sau đó đợi chương trình cài đặt vào máy. </a:t>
            </a:r>
            <a:endParaRPr lang="en-US" sz="1844" spc="180" dirty="0">
              <a:solidFill>
                <a:srgbClr val="231F20"/>
              </a:solidFill>
              <a:latin typeface="Open Sauce"/>
            </a:endParaRP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
        <p:nvSpPr>
          <p:cNvPr id="39" name="Freeform 8">
            <a:extLst>
              <a:ext uri="{FF2B5EF4-FFF2-40B4-BE49-F238E27FC236}">
                <a16:creationId xmlns:a16="http://schemas.microsoft.com/office/drawing/2014/main" id="{DDEF62D1-3232-4BD2-BCD7-8F387E2CD3A5}"/>
              </a:ext>
            </a:extLst>
          </p:cNvPr>
          <p:cNvSpPr/>
          <p:nvPr/>
        </p:nvSpPr>
        <p:spPr>
          <a:xfrm>
            <a:off x="3882558" y="6975118"/>
            <a:ext cx="796966" cy="593064"/>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pic>
        <p:nvPicPr>
          <p:cNvPr id="42" name="Picture 41">
            <a:extLst>
              <a:ext uri="{FF2B5EF4-FFF2-40B4-BE49-F238E27FC236}">
                <a16:creationId xmlns:a16="http://schemas.microsoft.com/office/drawing/2014/main" id="{5BE4A69E-DB69-478D-954B-AF3836954FCC}"/>
              </a:ext>
            </a:extLst>
          </p:cNvPr>
          <p:cNvPicPr/>
          <p:nvPr/>
        </p:nvPicPr>
        <p:blipFill>
          <a:blip r:embed="rId12">
            <a:extLst>
              <a:ext uri="{28A0092B-C50C-407E-A947-70E740481C1C}">
                <a14:useLocalDpi xmlns:a14="http://schemas.microsoft.com/office/drawing/2010/main" val="0"/>
              </a:ext>
            </a:extLst>
          </a:blip>
          <a:stretch>
            <a:fillRect/>
          </a:stretch>
        </p:blipFill>
        <p:spPr>
          <a:xfrm>
            <a:off x="6851588" y="4228296"/>
            <a:ext cx="5048270" cy="3624386"/>
          </a:xfrm>
          <a:prstGeom prst="rect">
            <a:avLst/>
          </a:prstGeom>
        </p:spPr>
      </p:pic>
      <p:pic>
        <p:nvPicPr>
          <p:cNvPr id="47" name="Picture 46">
            <a:extLst>
              <a:ext uri="{FF2B5EF4-FFF2-40B4-BE49-F238E27FC236}">
                <a16:creationId xmlns:a16="http://schemas.microsoft.com/office/drawing/2014/main" id="{11EA6A64-162D-44B2-83CF-8495AFD383CC}"/>
              </a:ext>
            </a:extLst>
          </p:cNvPr>
          <p:cNvPicPr/>
          <p:nvPr/>
        </p:nvPicPr>
        <p:blipFill>
          <a:blip r:embed="rId13">
            <a:extLst>
              <a:ext uri="{28A0092B-C50C-407E-A947-70E740481C1C}">
                <a14:useLocalDpi xmlns:a14="http://schemas.microsoft.com/office/drawing/2010/main" val="0"/>
              </a:ext>
            </a:extLst>
          </a:blip>
          <a:stretch>
            <a:fillRect/>
          </a:stretch>
        </p:blipFill>
        <p:spPr>
          <a:xfrm>
            <a:off x="12449066" y="4255897"/>
            <a:ext cx="5048270" cy="3624386"/>
          </a:xfrm>
          <a:prstGeom prst="rect">
            <a:avLst/>
          </a:prstGeom>
        </p:spPr>
      </p:pic>
    </p:spTree>
    <p:extLst>
      <p:ext uri="{BB962C8B-B14F-4D97-AF65-F5344CB8AC3E}">
        <p14:creationId xmlns:p14="http://schemas.microsoft.com/office/powerpoint/2010/main" val="2226582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1423FB7-394C-416B-B0B1-FF7D418F2BB8}"/>
              </a:ext>
            </a:extLst>
          </p:cNvPr>
          <p:cNvGrpSpPr/>
          <p:nvPr/>
        </p:nvGrpSpPr>
        <p:grpSpPr>
          <a:xfrm>
            <a:off x="5667857" y="4475754"/>
            <a:ext cx="876433" cy="854872"/>
            <a:chOff x="5276683" y="7182247"/>
            <a:chExt cx="2264977" cy="2263391"/>
          </a:xfrm>
        </p:grpSpPr>
        <p:grpSp>
          <p:nvGrpSpPr>
            <p:cNvPr id="47" name="Group 13">
              <a:extLst>
                <a:ext uri="{FF2B5EF4-FFF2-40B4-BE49-F238E27FC236}">
                  <a16:creationId xmlns:a16="http://schemas.microsoft.com/office/drawing/2014/main" id="{0689E0DA-29A4-4704-B237-C16AA7E99B8D}"/>
                </a:ext>
              </a:extLst>
            </p:cNvPr>
            <p:cNvGrpSpPr/>
            <p:nvPr/>
          </p:nvGrpSpPr>
          <p:grpSpPr>
            <a:xfrm>
              <a:off x="5276683" y="7182247"/>
              <a:ext cx="2264977" cy="2263391"/>
              <a:chOff x="0" y="0"/>
              <a:chExt cx="2056320" cy="2054880"/>
            </a:xfrm>
          </p:grpSpPr>
          <p:sp>
            <p:nvSpPr>
              <p:cNvPr id="48" name="Freeform 14">
                <a:extLst>
                  <a:ext uri="{FF2B5EF4-FFF2-40B4-BE49-F238E27FC236}">
                    <a16:creationId xmlns:a16="http://schemas.microsoft.com/office/drawing/2014/main" id="{A7340606-D5B1-470A-AF5F-B30E9CA87F4D}"/>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id="49" name="Freeform 28">
              <a:extLst>
                <a:ext uri="{FF2B5EF4-FFF2-40B4-BE49-F238E27FC236}">
                  <a16:creationId xmlns:a16="http://schemas.microsoft.com/office/drawing/2014/main" id="{C761F91D-9404-4ECC-A4A4-7191927D9C17}"/>
                </a:ext>
              </a:extLst>
            </p:cNvPr>
            <p:cNvSpPr/>
            <p:nvPr/>
          </p:nvSpPr>
          <p:spPr>
            <a:xfrm>
              <a:off x="6355045" y="7880283"/>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5" name="Group 34">
            <a:extLst>
              <a:ext uri="{FF2B5EF4-FFF2-40B4-BE49-F238E27FC236}">
                <a16:creationId xmlns:a16="http://schemas.microsoft.com/office/drawing/2014/main" id="{A264AFC7-1DFC-47C9-8CD5-6D1D55503FC5}"/>
              </a:ext>
            </a:extLst>
          </p:cNvPr>
          <p:cNvGrpSpPr/>
          <p:nvPr/>
        </p:nvGrpSpPr>
        <p:grpSpPr>
          <a:xfrm>
            <a:off x="3502711" y="6839541"/>
            <a:ext cx="861952" cy="789224"/>
            <a:chOff x="4848900" y="6993194"/>
            <a:chExt cx="2267356" cy="2265770"/>
          </a:xfrm>
        </p:grpSpPr>
        <p:grpSp>
          <p:nvGrpSpPr>
            <p:cNvPr id="43" name="Group 17">
              <a:extLst>
                <a:ext uri="{FF2B5EF4-FFF2-40B4-BE49-F238E27FC236}">
                  <a16:creationId xmlns:a16="http://schemas.microsoft.com/office/drawing/2014/main" id="{3913D49F-F042-457B-899F-7945E1ECB7EA}"/>
                </a:ext>
              </a:extLst>
            </p:cNvPr>
            <p:cNvGrpSpPr/>
            <p:nvPr/>
          </p:nvGrpSpPr>
          <p:grpSpPr>
            <a:xfrm>
              <a:off x="4848900" y="6993194"/>
              <a:ext cx="2267356" cy="2265770"/>
              <a:chOff x="0" y="0"/>
              <a:chExt cx="2058480" cy="2057040"/>
            </a:xfrm>
          </p:grpSpPr>
          <p:sp>
            <p:nvSpPr>
              <p:cNvPr id="44" name="Freeform 18">
                <a:extLst>
                  <a:ext uri="{FF2B5EF4-FFF2-40B4-BE49-F238E27FC236}">
                    <a16:creationId xmlns:a16="http://schemas.microsoft.com/office/drawing/2014/main" id="{141AB61E-AD29-461F-9058-391B34564399}"/>
                  </a:ext>
                </a:extLst>
              </p:cNvPr>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sp>
          <p:nvSpPr>
            <p:cNvPr id="45" name="Freeform 31">
              <a:extLst>
                <a:ext uri="{FF2B5EF4-FFF2-40B4-BE49-F238E27FC236}">
                  <a16:creationId xmlns:a16="http://schemas.microsoft.com/office/drawing/2014/main" id="{BB105728-5831-401B-82E8-F28F50F004C3}"/>
                </a:ext>
              </a:extLst>
            </p:cNvPr>
            <p:cNvSpPr/>
            <p:nvPr/>
          </p:nvSpPr>
          <p:spPr>
            <a:xfrm>
              <a:off x="5483040" y="7631739"/>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40" name="Group 8">
            <a:extLst>
              <a:ext uri="{FF2B5EF4-FFF2-40B4-BE49-F238E27FC236}">
                <a16:creationId xmlns:a16="http://schemas.microsoft.com/office/drawing/2014/main" id="{B1387EFC-9120-4160-8359-D78BA6494ADA}"/>
              </a:ext>
            </a:extLst>
          </p:cNvPr>
          <p:cNvGrpSpPr/>
          <p:nvPr/>
        </p:nvGrpSpPr>
        <p:grpSpPr>
          <a:xfrm rot="4053299">
            <a:off x="3417208" y="1697877"/>
            <a:ext cx="1070751" cy="1114103"/>
            <a:chOff x="0" y="0"/>
            <a:chExt cx="2409120" cy="2403360"/>
          </a:xfrm>
          <a:solidFill>
            <a:schemeClr val="bg1"/>
          </a:solidFill>
        </p:grpSpPr>
        <p:sp>
          <p:nvSpPr>
            <p:cNvPr id="41" name="Freeform 9">
              <a:extLst>
                <a:ext uri="{FF2B5EF4-FFF2-40B4-BE49-F238E27FC236}">
                  <a16:creationId xmlns:a16="http://schemas.microsoft.com/office/drawing/2014/main" id="{1807140C-391C-40AE-B66B-FBAC3A5B68C4}"/>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grpFill/>
            <a:ln>
              <a:solidFill>
                <a:schemeClr val="accent3">
                  <a:lumMod val="50000"/>
                </a:schemeClr>
              </a:solidFill>
            </a:ln>
          </p:spPr>
        </p:sp>
      </p:grpSp>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3" name="Group 13"/>
          <p:cNvGrpSpPr/>
          <p:nvPr/>
        </p:nvGrpSpPr>
        <p:grpSpPr>
          <a:xfrm rot="2918537">
            <a:off x="1329559" y="2551716"/>
            <a:ext cx="4775891" cy="4774633"/>
            <a:chOff x="0" y="0"/>
            <a:chExt cx="6367854" cy="6366177"/>
          </a:xfrm>
        </p:grpSpPr>
        <p:grpSp>
          <p:nvGrpSpPr>
            <p:cNvPr id="14" name="Group 14"/>
            <p:cNvGrpSpPr/>
            <p:nvPr/>
          </p:nvGrpSpPr>
          <p:grpSpPr>
            <a:xfrm rot="6179896">
              <a:off x="530012" y="528055"/>
              <a:ext cx="5307831" cy="5310068"/>
              <a:chOff x="0" y="0"/>
              <a:chExt cx="6832800" cy="6835680"/>
            </a:xfrm>
          </p:grpSpPr>
          <p:sp>
            <p:nvSpPr>
              <p:cNvPr id="15" name="Freeform 15"/>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97294"/>
                      <a:pt x="3370707" y="6797294"/>
                      <a:pt x="3370707" y="6797294"/>
                    </a:cubicBezTo>
                    <a:cubicBezTo>
                      <a:pt x="3370707" y="6774434"/>
                      <a:pt x="3385947" y="6759194"/>
                      <a:pt x="3408807" y="6759194"/>
                    </a:cubicBezTo>
                    <a:cubicBezTo>
                      <a:pt x="3408807" y="6759194"/>
                      <a:pt x="3408807" y="6759194"/>
                      <a:pt x="3408807" y="6759194"/>
                    </a:cubicBezTo>
                    <a:cubicBezTo>
                      <a:pt x="3424047" y="6759194"/>
                      <a:pt x="3446907" y="6774434"/>
                      <a:pt x="3446907" y="6797294"/>
                    </a:cubicBezTo>
                    <a:cubicBezTo>
                      <a:pt x="3446907" y="6797294"/>
                      <a:pt x="3446907" y="6797294"/>
                      <a:pt x="3446907" y="6797294"/>
                    </a:cubicBezTo>
                    <a:cubicBezTo>
                      <a:pt x="3446907" y="6812534"/>
                      <a:pt x="3424047" y="6835394"/>
                      <a:pt x="3408807" y="6835394"/>
                    </a:cubicBezTo>
                    <a:cubicBezTo>
                      <a:pt x="3408807" y="6835394"/>
                      <a:pt x="3408807" y="6835394"/>
                      <a:pt x="3408807" y="6835394"/>
                    </a:cubicBezTo>
                    <a:close/>
                    <a:moveTo>
                      <a:pt x="3584194" y="6789674"/>
                    </a:moveTo>
                    <a:cubicBezTo>
                      <a:pt x="3584194" y="6766814"/>
                      <a:pt x="3599434" y="6751574"/>
                      <a:pt x="3614674" y="6751574"/>
                    </a:cubicBezTo>
                    <a:cubicBezTo>
                      <a:pt x="3614674" y="6751574"/>
                      <a:pt x="3614674" y="6751574"/>
                      <a:pt x="3614674" y="6751574"/>
                    </a:cubicBezTo>
                    <a:cubicBezTo>
                      <a:pt x="3637534" y="6751574"/>
                      <a:pt x="3660394" y="6766814"/>
                      <a:pt x="3660394" y="6789674"/>
                    </a:cubicBezTo>
                    <a:cubicBezTo>
                      <a:pt x="3660394" y="6789674"/>
                      <a:pt x="3660394" y="6789674"/>
                      <a:pt x="3660394" y="6789674"/>
                    </a:cubicBezTo>
                    <a:cubicBezTo>
                      <a:pt x="3660394" y="6804914"/>
                      <a:pt x="3645154" y="6827774"/>
                      <a:pt x="3622294" y="6827774"/>
                    </a:cubicBezTo>
                    <a:cubicBezTo>
                      <a:pt x="3622294" y="6827774"/>
                      <a:pt x="3622294" y="6827774"/>
                      <a:pt x="3622294" y="6827774"/>
                    </a:cubicBezTo>
                    <a:cubicBezTo>
                      <a:pt x="3622294" y="6827774"/>
                      <a:pt x="3622294" y="6827774"/>
                      <a:pt x="3622294" y="6827774"/>
                    </a:cubicBezTo>
                    <a:cubicBezTo>
                      <a:pt x="3622294" y="6827774"/>
                      <a:pt x="3622294" y="6827774"/>
                      <a:pt x="3622294" y="6827774"/>
                    </a:cubicBezTo>
                    <a:cubicBezTo>
                      <a:pt x="3599434" y="6827774"/>
                      <a:pt x="3584194" y="6812534"/>
                      <a:pt x="3584194" y="6789674"/>
                    </a:cubicBezTo>
                    <a:close/>
                    <a:moveTo>
                      <a:pt x="3187700" y="6827774"/>
                    </a:moveTo>
                    <a:cubicBezTo>
                      <a:pt x="3187700" y="6827774"/>
                      <a:pt x="3187700" y="6827774"/>
                      <a:pt x="3187700" y="6827774"/>
                    </a:cubicBezTo>
                    <a:cubicBezTo>
                      <a:pt x="3187700" y="6827774"/>
                      <a:pt x="3187700" y="6827774"/>
                      <a:pt x="3187700" y="6827774"/>
                    </a:cubicBezTo>
                    <a:cubicBezTo>
                      <a:pt x="3172460" y="6827774"/>
                      <a:pt x="3149600" y="6804914"/>
                      <a:pt x="3157220" y="6782054"/>
                    </a:cubicBezTo>
                    <a:cubicBezTo>
                      <a:pt x="3157220" y="6782054"/>
                      <a:pt x="3157220" y="6782054"/>
                      <a:pt x="3157220" y="6782054"/>
                    </a:cubicBezTo>
                    <a:cubicBezTo>
                      <a:pt x="3157220" y="6766814"/>
                      <a:pt x="3172460" y="6751574"/>
                      <a:pt x="3195320" y="6751574"/>
                    </a:cubicBezTo>
                    <a:cubicBezTo>
                      <a:pt x="3195320" y="6751574"/>
                      <a:pt x="3195320" y="6751574"/>
                      <a:pt x="3195320" y="6751574"/>
                    </a:cubicBezTo>
                    <a:cubicBezTo>
                      <a:pt x="3218180" y="6751574"/>
                      <a:pt x="3233420" y="6766814"/>
                      <a:pt x="3233420" y="6789674"/>
                    </a:cubicBezTo>
                    <a:cubicBezTo>
                      <a:pt x="3233420" y="6789674"/>
                      <a:pt x="3233420" y="6789674"/>
                      <a:pt x="3233420" y="6789674"/>
                    </a:cubicBezTo>
                    <a:cubicBezTo>
                      <a:pt x="3225800" y="6812534"/>
                      <a:pt x="3210560" y="6827774"/>
                      <a:pt x="3195320" y="6827774"/>
                    </a:cubicBezTo>
                    <a:cubicBezTo>
                      <a:pt x="3195320" y="6827774"/>
                      <a:pt x="3195320" y="6827774"/>
                      <a:pt x="3195320" y="6827774"/>
                    </a:cubicBezTo>
                    <a:cubicBezTo>
                      <a:pt x="3195320" y="6827774"/>
                      <a:pt x="3187700" y="6827774"/>
                      <a:pt x="3187700" y="6827774"/>
                    </a:cubicBezTo>
                    <a:close/>
                    <a:moveTo>
                      <a:pt x="3797808" y="6774307"/>
                    </a:moveTo>
                    <a:cubicBezTo>
                      <a:pt x="3790188" y="6751447"/>
                      <a:pt x="3805428" y="6736207"/>
                      <a:pt x="3828288" y="6728587"/>
                    </a:cubicBezTo>
                    <a:cubicBezTo>
                      <a:pt x="3828288" y="6728587"/>
                      <a:pt x="3828288" y="6728587"/>
                      <a:pt x="3828288" y="6728587"/>
                    </a:cubicBezTo>
                    <a:cubicBezTo>
                      <a:pt x="3851148" y="6728587"/>
                      <a:pt x="3866388" y="6743827"/>
                      <a:pt x="3874008" y="6766687"/>
                    </a:cubicBezTo>
                    <a:cubicBezTo>
                      <a:pt x="3874008" y="6766687"/>
                      <a:pt x="3874008" y="6766687"/>
                      <a:pt x="3874008" y="6766687"/>
                    </a:cubicBezTo>
                    <a:cubicBezTo>
                      <a:pt x="3874008" y="6781927"/>
                      <a:pt x="3858768" y="6804787"/>
                      <a:pt x="3835908" y="6804787"/>
                    </a:cubicBezTo>
                    <a:cubicBezTo>
                      <a:pt x="3835908" y="6804787"/>
                      <a:pt x="3835908" y="6804787"/>
                      <a:pt x="3835908" y="6804787"/>
                    </a:cubicBezTo>
                    <a:cubicBezTo>
                      <a:pt x="3835908" y="6804787"/>
                      <a:pt x="3835908" y="6804787"/>
                      <a:pt x="3835908" y="6804787"/>
                    </a:cubicBezTo>
                    <a:cubicBezTo>
                      <a:pt x="3835908" y="6804787"/>
                      <a:pt x="3835908" y="6804787"/>
                      <a:pt x="3835908" y="6804787"/>
                    </a:cubicBezTo>
                    <a:cubicBezTo>
                      <a:pt x="3813048" y="6804787"/>
                      <a:pt x="3797808" y="6789547"/>
                      <a:pt x="3797808" y="6774307"/>
                    </a:cubicBezTo>
                    <a:close/>
                    <a:moveTo>
                      <a:pt x="2974213" y="6804787"/>
                    </a:moveTo>
                    <a:cubicBezTo>
                      <a:pt x="2951353" y="6804787"/>
                      <a:pt x="2936113" y="6781927"/>
                      <a:pt x="2943733" y="6759067"/>
                    </a:cubicBezTo>
                    <a:cubicBezTo>
                      <a:pt x="2943733" y="6759067"/>
                      <a:pt x="2943733" y="6759067"/>
                      <a:pt x="2943733" y="6759067"/>
                    </a:cubicBezTo>
                    <a:cubicBezTo>
                      <a:pt x="2943733" y="6743827"/>
                      <a:pt x="2966593" y="6728587"/>
                      <a:pt x="2981833" y="6728587"/>
                    </a:cubicBezTo>
                    <a:cubicBezTo>
                      <a:pt x="2981833" y="6728587"/>
                      <a:pt x="2981833" y="6728587"/>
                      <a:pt x="2981833" y="6728587"/>
                    </a:cubicBezTo>
                    <a:cubicBezTo>
                      <a:pt x="3004693" y="6728587"/>
                      <a:pt x="3019933" y="6751447"/>
                      <a:pt x="3019933" y="6774307"/>
                    </a:cubicBezTo>
                    <a:cubicBezTo>
                      <a:pt x="3019933" y="6774307"/>
                      <a:pt x="3019933" y="6774307"/>
                      <a:pt x="3019933" y="6774307"/>
                    </a:cubicBezTo>
                    <a:cubicBezTo>
                      <a:pt x="3012313" y="6789547"/>
                      <a:pt x="2997073" y="6804787"/>
                      <a:pt x="2981833" y="6804787"/>
                    </a:cubicBezTo>
                    <a:cubicBezTo>
                      <a:pt x="2981833" y="6804787"/>
                      <a:pt x="2981833" y="6804787"/>
                      <a:pt x="2981833" y="6804787"/>
                    </a:cubicBezTo>
                    <a:cubicBezTo>
                      <a:pt x="2974213" y="6804787"/>
                      <a:pt x="2974213" y="6804787"/>
                      <a:pt x="2974213" y="6804787"/>
                    </a:cubicBezTo>
                    <a:close/>
                    <a:moveTo>
                      <a:pt x="4011295" y="6743700"/>
                    </a:moveTo>
                    <a:cubicBezTo>
                      <a:pt x="4003675" y="6720840"/>
                      <a:pt x="4018915" y="6705600"/>
                      <a:pt x="4041775" y="6697980"/>
                    </a:cubicBezTo>
                    <a:cubicBezTo>
                      <a:pt x="4041775" y="6697980"/>
                      <a:pt x="4041775" y="6697980"/>
                      <a:pt x="4041775" y="6697980"/>
                    </a:cubicBezTo>
                    <a:cubicBezTo>
                      <a:pt x="4057015" y="6697980"/>
                      <a:pt x="4079875" y="6705600"/>
                      <a:pt x="4079875" y="6728460"/>
                    </a:cubicBezTo>
                    <a:cubicBezTo>
                      <a:pt x="4079875" y="6728460"/>
                      <a:pt x="4079875" y="6728460"/>
                      <a:pt x="4079875" y="6728460"/>
                    </a:cubicBezTo>
                    <a:cubicBezTo>
                      <a:pt x="4087495" y="6751320"/>
                      <a:pt x="4072255" y="6766560"/>
                      <a:pt x="4049395" y="6774180"/>
                    </a:cubicBezTo>
                    <a:cubicBezTo>
                      <a:pt x="4049395" y="6774180"/>
                      <a:pt x="4049395" y="6774180"/>
                      <a:pt x="4049395" y="6774180"/>
                    </a:cubicBezTo>
                    <a:cubicBezTo>
                      <a:pt x="4049395" y="6774180"/>
                      <a:pt x="4049395" y="6774180"/>
                      <a:pt x="4041775" y="6774180"/>
                    </a:cubicBezTo>
                    <a:cubicBezTo>
                      <a:pt x="4041775" y="6774180"/>
                      <a:pt x="4041775" y="6774180"/>
                      <a:pt x="4041775" y="6774180"/>
                    </a:cubicBezTo>
                    <a:cubicBezTo>
                      <a:pt x="4026535" y="6774180"/>
                      <a:pt x="4011295" y="6758940"/>
                      <a:pt x="4011295" y="6743700"/>
                    </a:cubicBezTo>
                    <a:close/>
                    <a:moveTo>
                      <a:pt x="2760599" y="6766560"/>
                    </a:moveTo>
                    <a:cubicBezTo>
                      <a:pt x="2737739" y="6766560"/>
                      <a:pt x="2730119" y="6743700"/>
                      <a:pt x="2730119" y="6728460"/>
                    </a:cubicBezTo>
                    <a:cubicBezTo>
                      <a:pt x="2730119" y="6728460"/>
                      <a:pt x="2730119" y="6728460"/>
                      <a:pt x="2730119" y="6728460"/>
                    </a:cubicBezTo>
                    <a:cubicBezTo>
                      <a:pt x="2737739" y="6705600"/>
                      <a:pt x="2752979" y="6690360"/>
                      <a:pt x="2775839" y="6697980"/>
                    </a:cubicBezTo>
                    <a:cubicBezTo>
                      <a:pt x="2775839" y="6697980"/>
                      <a:pt x="2775839" y="6697980"/>
                      <a:pt x="2775839" y="6697980"/>
                    </a:cubicBezTo>
                    <a:cubicBezTo>
                      <a:pt x="2798699" y="6697980"/>
                      <a:pt x="2806319" y="6720840"/>
                      <a:pt x="2806319" y="6736080"/>
                    </a:cubicBezTo>
                    <a:cubicBezTo>
                      <a:pt x="2806319" y="6736080"/>
                      <a:pt x="2806319" y="6736080"/>
                      <a:pt x="2806319" y="6736080"/>
                    </a:cubicBezTo>
                    <a:cubicBezTo>
                      <a:pt x="2798699" y="6758940"/>
                      <a:pt x="2783459" y="6774180"/>
                      <a:pt x="2768219" y="6774180"/>
                    </a:cubicBezTo>
                    <a:cubicBezTo>
                      <a:pt x="2768219" y="6774180"/>
                      <a:pt x="2768219" y="6774180"/>
                      <a:pt x="2768219" y="6774180"/>
                    </a:cubicBezTo>
                    <a:cubicBezTo>
                      <a:pt x="2768219" y="6774180"/>
                      <a:pt x="2760599" y="6774180"/>
                      <a:pt x="2760599" y="6766560"/>
                    </a:cubicBezTo>
                    <a:close/>
                    <a:moveTo>
                      <a:pt x="4217162" y="6697853"/>
                    </a:moveTo>
                    <a:cubicBezTo>
                      <a:pt x="4209542" y="6682613"/>
                      <a:pt x="4224782" y="6659753"/>
                      <a:pt x="4247642" y="6652133"/>
                    </a:cubicBezTo>
                    <a:cubicBezTo>
                      <a:pt x="4247642" y="6652133"/>
                      <a:pt x="4247642" y="6652133"/>
                      <a:pt x="4247642" y="6652133"/>
                    </a:cubicBezTo>
                    <a:cubicBezTo>
                      <a:pt x="4262882" y="6644513"/>
                      <a:pt x="4285742" y="6659753"/>
                      <a:pt x="4293362" y="6682613"/>
                    </a:cubicBezTo>
                    <a:cubicBezTo>
                      <a:pt x="4293362" y="6682613"/>
                      <a:pt x="4293362" y="6682613"/>
                      <a:pt x="4293362" y="6682613"/>
                    </a:cubicBezTo>
                    <a:cubicBezTo>
                      <a:pt x="4293362" y="6697853"/>
                      <a:pt x="4285742" y="6720713"/>
                      <a:pt x="4262882" y="6728333"/>
                    </a:cubicBezTo>
                    <a:cubicBezTo>
                      <a:pt x="4262882" y="6728333"/>
                      <a:pt x="4262882" y="6728333"/>
                      <a:pt x="4262882" y="6728333"/>
                    </a:cubicBezTo>
                    <a:cubicBezTo>
                      <a:pt x="4262882" y="6728333"/>
                      <a:pt x="4262882" y="6728333"/>
                      <a:pt x="4262882" y="6728333"/>
                    </a:cubicBezTo>
                    <a:cubicBezTo>
                      <a:pt x="4262882" y="6728333"/>
                      <a:pt x="4262882" y="6728333"/>
                      <a:pt x="4262882" y="6728333"/>
                    </a:cubicBezTo>
                    <a:cubicBezTo>
                      <a:pt x="4262882" y="6728333"/>
                      <a:pt x="4255262" y="6728333"/>
                      <a:pt x="4255262" y="6728333"/>
                    </a:cubicBezTo>
                    <a:cubicBezTo>
                      <a:pt x="4255262" y="6728333"/>
                      <a:pt x="4255262" y="6728333"/>
                      <a:pt x="4255262" y="6728333"/>
                    </a:cubicBezTo>
                    <a:cubicBezTo>
                      <a:pt x="4240022" y="6728333"/>
                      <a:pt x="4224782" y="6713093"/>
                      <a:pt x="4217162" y="6697853"/>
                    </a:cubicBezTo>
                    <a:close/>
                    <a:moveTo>
                      <a:pt x="2547112" y="6720713"/>
                    </a:moveTo>
                    <a:cubicBezTo>
                      <a:pt x="2531872" y="6713093"/>
                      <a:pt x="2516632" y="6697853"/>
                      <a:pt x="2524252" y="6674993"/>
                    </a:cubicBezTo>
                    <a:cubicBezTo>
                      <a:pt x="2524252" y="6674993"/>
                      <a:pt x="2524252" y="6674993"/>
                      <a:pt x="2524252" y="6674993"/>
                    </a:cubicBezTo>
                    <a:cubicBezTo>
                      <a:pt x="2524252" y="6652133"/>
                      <a:pt x="2547112" y="6644513"/>
                      <a:pt x="2569972" y="6644513"/>
                    </a:cubicBezTo>
                    <a:cubicBezTo>
                      <a:pt x="2569972" y="6644513"/>
                      <a:pt x="2569972" y="6644513"/>
                      <a:pt x="2569972" y="6644513"/>
                    </a:cubicBezTo>
                    <a:cubicBezTo>
                      <a:pt x="2585212" y="6652133"/>
                      <a:pt x="2600452" y="6674993"/>
                      <a:pt x="2592832" y="6697980"/>
                    </a:cubicBezTo>
                    <a:cubicBezTo>
                      <a:pt x="2592832" y="6697980"/>
                      <a:pt x="2592832" y="6697980"/>
                      <a:pt x="2592832" y="6697980"/>
                    </a:cubicBezTo>
                    <a:cubicBezTo>
                      <a:pt x="2592832" y="6713220"/>
                      <a:pt x="2577592" y="6720840"/>
                      <a:pt x="2562352" y="6720840"/>
                    </a:cubicBezTo>
                    <a:cubicBezTo>
                      <a:pt x="2562352" y="6720840"/>
                      <a:pt x="2562352" y="6720840"/>
                      <a:pt x="2562352" y="6720840"/>
                    </a:cubicBezTo>
                    <a:cubicBezTo>
                      <a:pt x="2554732" y="6720840"/>
                      <a:pt x="2554732" y="6720840"/>
                      <a:pt x="2547112" y="6720840"/>
                    </a:cubicBezTo>
                    <a:close/>
                    <a:moveTo>
                      <a:pt x="4423029" y="6644386"/>
                    </a:moveTo>
                    <a:cubicBezTo>
                      <a:pt x="4415409" y="6621526"/>
                      <a:pt x="4430649" y="6598666"/>
                      <a:pt x="4445889" y="6590919"/>
                    </a:cubicBezTo>
                    <a:cubicBezTo>
                      <a:pt x="4445889" y="6590919"/>
                      <a:pt x="4445889" y="6590919"/>
                      <a:pt x="4445889" y="6590919"/>
                    </a:cubicBezTo>
                    <a:cubicBezTo>
                      <a:pt x="4468749" y="6590919"/>
                      <a:pt x="4491609" y="6598539"/>
                      <a:pt x="4499229" y="6621399"/>
                    </a:cubicBezTo>
                    <a:cubicBezTo>
                      <a:pt x="4499229" y="6621399"/>
                      <a:pt x="4499229" y="6621399"/>
                      <a:pt x="4499229" y="6621399"/>
                    </a:cubicBezTo>
                    <a:cubicBezTo>
                      <a:pt x="4499229" y="6636639"/>
                      <a:pt x="4491609" y="6659499"/>
                      <a:pt x="4468749" y="6667119"/>
                    </a:cubicBezTo>
                    <a:cubicBezTo>
                      <a:pt x="4468749" y="6667119"/>
                      <a:pt x="4468749" y="6667119"/>
                      <a:pt x="4468749" y="6667119"/>
                    </a:cubicBezTo>
                    <a:cubicBezTo>
                      <a:pt x="4468749" y="6667119"/>
                      <a:pt x="4461129" y="6667119"/>
                      <a:pt x="4461129" y="6667119"/>
                    </a:cubicBezTo>
                    <a:cubicBezTo>
                      <a:pt x="4461129" y="6667119"/>
                      <a:pt x="4461129" y="6667119"/>
                      <a:pt x="4461129" y="6667119"/>
                    </a:cubicBezTo>
                    <a:cubicBezTo>
                      <a:pt x="4445889" y="6667119"/>
                      <a:pt x="4430649" y="6659499"/>
                      <a:pt x="4423029" y="6644259"/>
                    </a:cubicBezTo>
                    <a:close/>
                    <a:moveTo>
                      <a:pt x="2341118" y="6659626"/>
                    </a:moveTo>
                    <a:cubicBezTo>
                      <a:pt x="2341118" y="6659626"/>
                      <a:pt x="2341118" y="6659626"/>
                      <a:pt x="2341118" y="6659626"/>
                    </a:cubicBezTo>
                    <a:cubicBezTo>
                      <a:pt x="2341118" y="6659626"/>
                      <a:pt x="2341118" y="6659626"/>
                      <a:pt x="2341118" y="6659626"/>
                    </a:cubicBezTo>
                    <a:cubicBezTo>
                      <a:pt x="2318258" y="6652006"/>
                      <a:pt x="2310638" y="6629146"/>
                      <a:pt x="2318258" y="6613906"/>
                    </a:cubicBezTo>
                    <a:cubicBezTo>
                      <a:pt x="2318258" y="6613906"/>
                      <a:pt x="2318258" y="6613906"/>
                      <a:pt x="2318258" y="6613906"/>
                    </a:cubicBezTo>
                    <a:cubicBezTo>
                      <a:pt x="2325878" y="6591046"/>
                      <a:pt x="2348738" y="6583426"/>
                      <a:pt x="2363978" y="6591046"/>
                    </a:cubicBezTo>
                    <a:cubicBezTo>
                      <a:pt x="2363978" y="6591046"/>
                      <a:pt x="2363978" y="6591046"/>
                      <a:pt x="2363978" y="6591046"/>
                    </a:cubicBezTo>
                    <a:cubicBezTo>
                      <a:pt x="2386838" y="6591046"/>
                      <a:pt x="2394458" y="6613906"/>
                      <a:pt x="2386838" y="6636766"/>
                    </a:cubicBezTo>
                    <a:cubicBezTo>
                      <a:pt x="2386838" y="6636766"/>
                      <a:pt x="2386838" y="6636766"/>
                      <a:pt x="2386838" y="6636766"/>
                    </a:cubicBezTo>
                    <a:cubicBezTo>
                      <a:pt x="2386838" y="6652006"/>
                      <a:pt x="2371598" y="6659626"/>
                      <a:pt x="2356358" y="6659626"/>
                    </a:cubicBezTo>
                    <a:cubicBezTo>
                      <a:pt x="2356358" y="6659626"/>
                      <a:pt x="2356358" y="6659626"/>
                      <a:pt x="2356358" y="6659626"/>
                    </a:cubicBezTo>
                    <a:cubicBezTo>
                      <a:pt x="2348738" y="6659626"/>
                      <a:pt x="2348738" y="6659626"/>
                      <a:pt x="2341118" y="6659626"/>
                    </a:cubicBezTo>
                    <a:close/>
                    <a:moveTo>
                      <a:pt x="4628896" y="6568059"/>
                    </a:moveTo>
                    <a:cubicBezTo>
                      <a:pt x="4621276" y="6552819"/>
                      <a:pt x="4628896" y="6529959"/>
                      <a:pt x="4644136" y="6522339"/>
                    </a:cubicBezTo>
                    <a:cubicBezTo>
                      <a:pt x="4644136" y="6522339"/>
                      <a:pt x="4644136" y="6522339"/>
                      <a:pt x="4644136" y="6522339"/>
                    </a:cubicBezTo>
                    <a:cubicBezTo>
                      <a:pt x="4666996" y="6514719"/>
                      <a:pt x="4689856" y="6522339"/>
                      <a:pt x="4697476" y="6545199"/>
                    </a:cubicBezTo>
                    <a:cubicBezTo>
                      <a:pt x="4697476" y="6545199"/>
                      <a:pt x="4697476" y="6545199"/>
                      <a:pt x="4697476" y="6545199"/>
                    </a:cubicBezTo>
                    <a:cubicBezTo>
                      <a:pt x="4705096" y="6560439"/>
                      <a:pt x="4697476" y="6583299"/>
                      <a:pt x="4674616" y="6590919"/>
                    </a:cubicBezTo>
                    <a:cubicBezTo>
                      <a:pt x="4674616" y="6590919"/>
                      <a:pt x="4674616" y="6590919"/>
                      <a:pt x="4674616" y="6590919"/>
                    </a:cubicBezTo>
                    <a:cubicBezTo>
                      <a:pt x="4674616" y="6590919"/>
                      <a:pt x="4666996" y="6598539"/>
                      <a:pt x="4659376" y="6598539"/>
                    </a:cubicBezTo>
                    <a:cubicBezTo>
                      <a:pt x="4659376" y="6598539"/>
                      <a:pt x="4659376" y="6598539"/>
                      <a:pt x="4659376" y="6598539"/>
                    </a:cubicBezTo>
                    <a:cubicBezTo>
                      <a:pt x="4644136" y="6598539"/>
                      <a:pt x="4628896" y="6583299"/>
                      <a:pt x="4628896" y="6568059"/>
                    </a:cubicBezTo>
                    <a:close/>
                    <a:moveTo>
                      <a:pt x="2135251" y="6583299"/>
                    </a:moveTo>
                    <a:cubicBezTo>
                      <a:pt x="2120011" y="6575679"/>
                      <a:pt x="2112391" y="6552819"/>
                      <a:pt x="2120011" y="6537579"/>
                    </a:cubicBezTo>
                    <a:cubicBezTo>
                      <a:pt x="2120011" y="6537579"/>
                      <a:pt x="2120011" y="6537579"/>
                      <a:pt x="2120011" y="6537579"/>
                    </a:cubicBezTo>
                    <a:cubicBezTo>
                      <a:pt x="2127631" y="6514719"/>
                      <a:pt x="2150491" y="6507099"/>
                      <a:pt x="2165731" y="6514719"/>
                    </a:cubicBezTo>
                    <a:cubicBezTo>
                      <a:pt x="2165731" y="6514719"/>
                      <a:pt x="2165731" y="6514719"/>
                      <a:pt x="2165731" y="6514719"/>
                    </a:cubicBezTo>
                    <a:cubicBezTo>
                      <a:pt x="2188591" y="6522339"/>
                      <a:pt x="2196211" y="6545199"/>
                      <a:pt x="2188591" y="6560439"/>
                    </a:cubicBezTo>
                    <a:cubicBezTo>
                      <a:pt x="2188591" y="6560439"/>
                      <a:pt x="2188591" y="6560439"/>
                      <a:pt x="2188591" y="6560439"/>
                    </a:cubicBezTo>
                    <a:cubicBezTo>
                      <a:pt x="2180971" y="6575679"/>
                      <a:pt x="2165731" y="6590919"/>
                      <a:pt x="2150491" y="6590919"/>
                    </a:cubicBezTo>
                    <a:cubicBezTo>
                      <a:pt x="2150491" y="6590919"/>
                      <a:pt x="2150491" y="6590919"/>
                      <a:pt x="2150491" y="6590919"/>
                    </a:cubicBezTo>
                    <a:cubicBezTo>
                      <a:pt x="2150491" y="6590919"/>
                      <a:pt x="2142871" y="6590919"/>
                      <a:pt x="2135251" y="6583299"/>
                    </a:cubicBezTo>
                    <a:close/>
                    <a:moveTo>
                      <a:pt x="4827143" y="6491732"/>
                    </a:moveTo>
                    <a:cubicBezTo>
                      <a:pt x="4811903" y="6468872"/>
                      <a:pt x="4819523" y="6446012"/>
                      <a:pt x="4842383" y="6438265"/>
                    </a:cubicBezTo>
                    <a:cubicBezTo>
                      <a:pt x="4842383" y="6438265"/>
                      <a:pt x="4842383" y="6438265"/>
                      <a:pt x="4842383" y="6438265"/>
                    </a:cubicBezTo>
                    <a:cubicBezTo>
                      <a:pt x="4857623" y="6430645"/>
                      <a:pt x="4880483" y="6438265"/>
                      <a:pt x="4895723" y="6453505"/>
                    </a:cubicBezTo>
                    <a:cubicBezTo>
                      <a:pt x="4895723" y="6453505"/>
                      <a:pt x="4895723" y="6453505"/>
                      <a:pt x="4895723" y="6453505"/>
                    </a:cubicBezTo>
                    <a:cubicBezTo>
                      <a:pt x="4903343" y="6476365"/>
                      <a:pt x="4895723" y="6499225"/>
                      <a:pt x="4872863" y="6506972"/>
                    </a:cubicBezTo>
                    <a:cubicBezTo>
                      <a:pt x="4872863" y="6506972"/>
                      <a:pt x="4872863" y="6506972"/>
                      <a:pt x="4872863" y="6506972"/>
                    </a:cubicBezTo>
                    <a:cubicBezTo>
                      <a:pt x="4872863" y="6506972"/>
                      <a:pt x="4865243" y="6506972"/>
                      <a:pt x="4857623" y="6506972"/>
                    </a:cubicBezTo>
                    <a:cubicBezTo>
                      <a:pt x="4857623" y="6506972"/>
                      <a:pt x="4857623" y="6506972"/>
                      <a:pt x="4857623" y="6506972"/>
                    </a:cubicBezTo>
                    <a:cubicBezTo>
                      <a:pt x="4842383" y="6506972"/>
                      <a:pt x="4827143" y="6499352"/>
                      <a:pt x="4827143" y="6491732"/>
                    </a:cubicBezTo>
                    <a:close/>
                    <a:moveTo>
                      <a:pt x="1936877" y="6499352"/>
                    </a:moveTo>
                    <a:cubicBezTo>
                      <a:pt x="1921637" y="6491732"/>
                      <a:pt x="1914017" y="6468872"/>
                      <a:pt x="1921637" y="6445885"/>
                    </a:cubicBezTo>
                    <a:cubicBezTo>
                      <a:pt x="1921637" y="6445885"/>
                      <a:pt x="1921637" y="6445885"/>
                      <a:pt x="1921637" y="6445885"/>
                    </a:cubicBezTo>
                    <a:cubicBezTo>
                      <a:pt x="1929257" y="6430645"/>
                      <a:pt x="1952117" y="6423025"/>
                      <a:pt x="1974977" y="6430645"/>
                    </a:cubicBezTo>
                    <a:cubicBezTo>
                      <a:pt x="1974977" y="6430645"/>
                      <a:pt x="1974977" y="6430645"/>
                      <a:pt x="1974977" y="6430645"/>
                    </a:cubicBezTo>
                    <a:cubicBezTo>
                      <a:pt x="1990217" y="6438265"/>
                      <a:pt x="1997837" y="6461125"/>
                      <a:pt x="1990217" y="6476365"/>
                    </a:cubicBezTo>
                    <a:cubicBezTo>
                      <a:pt x="1990217" y="6476365"/>
                      <a:pt x="1990217" y="6476365"/>
                      <a:pt x="1990217" y="6476365"/>
                    </a:cubicBezTo>
                    <a:cubicBezTo>
                      <a:pt x="1982597" y="6491605"/>
                      <a:pt x="1967357" y="6499225"/>
                      <a:pt x="1959737" y="6499225"/>
                    </a:cubicBezTo>
                    <a:cubicBezTo>
                      <a:pt x="1959737" y="6499225"/>
                      <a:pt x="1959737" y="6499225"/>
                      <a:pt x="1959737" y="6499225"/>
                    </a:cubicBezTo>
                    <a:cubicBezTo>
                      <a:pt x="1952117" y="6499225"/>
                      <a:pt x="1944497" y="6499225"/>
                      <a:pt x="1936877" y="6499225"/>
                    </a:cubicBezTo>
                    <a:close/>
                    <a:moveTo>
                      <a:pt x="5017770" y="6392545"/>
                    </a:moveTo>
                    <a:cubicBezTo>
                      <a:pt x="5002530" y="6377305"/>
                      <a:pt x="5010150" y="6354445"/>
                      <a:pt x="5033010" y="6339078"/>
                    </a:cubicBezTo>
                    <a:cubicBezTo>
                      <a:pt x="5033010" y="6339078"/>
                      <a:pt x="5033010" y="6339078"/>
                      <a:pt x="5033010" y="6339078"/>
                    </a:cubicBezTo>
                    <a:cubicBezTo>
                      <a:pt x="5048250" y="6331458"/>
                      <a:pt x="5071110" y="6339078"/>
                      <a:pt x="5078730" y="6354318"/>
                    </a:cubicBezTo>
                    <a:cubicBezTo>
                      <a:pt x="5078730" y="6354318"/>
                      <a:pt x="5078730" y="6354318"/>
                      <a:pt x="5078730" y="6354318"/>
                    </a:cubicBezTo>
                    <a:cubicBezTo>
                      <a:pt x="5093970" y="6377178"/>
                      <a:pt x="5086350" y="6400038"/>
                      <a:pt x="5063490" y="6407785"/>
                    </a:cubicBezTo>
                    <a:cubicBezTo>
                      <a:pt x="5063490" y="6407785"/>
                      <a:pt x="5063490" y="6407785"/>
                      <a:pt x="5063490" y="6407785"/>
                    </a:cubicBezTo>
                    <a:cubicBezTo>
                      <a:pt x="5063490" y="6407785"/>
                      <a:pt x="5055870" y="6415405"/>
                      <a:pt x="5048250" y="6415405"/>
                    </a:cubicBezTo>
                    <a:cubicBezTo>
                      <a:pt x="5048250" y="6415405"/>
                      <a:pt x="5048250" y="6415405"/>
                      <a:pt x="5048250" y="6415405"/>
                    </a:cubicBezTo>
                    <a:cubicBezTo>
                      <a:pt x="5033010" y="6415405"/>
                      <a:pt x="5025390" y="6407785"/>
                      <a:pt x="5017770" y="6392545"/>
                    </a:cubicBezTo>
                    <a:close/>
                    <a:moveTo>
                      <a:pt x="1746250" y="6400165"/>
                    </a:moveTo>
                    <a:cubicBezTo>
                      <a:pt x="1731010" y="6384925"/>
                      <a:pt x="1723390" y="6362065"/>
                      <a:pt x="1731010" y="6346698"/>
                    </a:cubicBezTo>
                    <a:cubicBezTo>
                      <a:pt x="1731010" y="6346698"/>
                      <a:pt x="1731010" y="6346698"/>
                      <a:pt x="1731010" y="6346698"/>
                    </a:cubicBezTo>
                    <a:cubicBezTo>
                      <a:pt x="1746250" y="6323838"/>
                      <a:pt x="1769110" y="6323838"/>
                      <a:pt x="1784350" y="6331458"/>
                    </a:cubicBezTo>
                    <a:cubicBezTo>
                      <a:pt x="1784350" y="6331458"/>
                      <a:pt x="1784350" y="6331458"/>
                      <a:pt x="1784350" y="6331458"/>
                    </a:cubicBezTo>
                    <a:cubicBezTo>
                      <a:pt x="1807210" y="6339078"/>
                      <a:pt x="1807210" y="6361938"/>
                      <a:pt x="1799590" y="6384925"/>
                    </a:cubicBezTo>
                    <a:cubicBezTo>
                      <a:pt x="1799590" y="6384925"/>
                      <a:pt x="1799590" y="6384925"/>
                      <a:pt x="1799590" y="6384925"/>
                    </a:cubicBezTo>
                    <a:cubicBezTo>
                      <a:pt x="1791970" y="6392545"/>
                      <a:pt x="1776730" y="6400165"/>
                      <a:pt x="1769110" y="6400165"/>
                    </a:cubicBezTo>
                    <a:cubicBezTo>
                      <a:pt x="1769110" y="6400165"/>
                      <a:pt x="1769110" y="6400165"/>
                      <a:pt x="1769110" y="6400165"/>
                    </a:cubicBezTo>
                    <a:cubicBezTo>
                      <a:pt x="1761490" y="6400165"/>
                      <a:pt x="1753870" y="6400165"/>
                      <a:pt x="1746250" y="6400165"/>
                    </a:cubicBezTo>
                    <a:close/>
                    <a:moveTo>
                      <a:pt x="5200777" y="6285738"/>
                    </a:moveTo>
                    <a:cubicBezTo>
                      <a:pt x="5185537" y="6270498"/>
                      <a:pt x="5193157" y="6247638"/>
                      <a:pt x="5208397" y="6232271"/>
                    </a:cubicBezTo>
                    <a:cubicBezTo>
                      <a:pt x="5208397" y="6232271"/>
                      <a:pt x="5208397" y="6232271"/>
                      <a:pt x="5208397" y="6232271"/>
                    </a:cubicBezTo>
                    <a:cubicBezTo>
                      <a:pt x="5231257" y="6224651"/>
                      <a:pt x="5254117" y="6224651"/>
                      <a:pt x="5261737" y="6247511"/>
                    </a:cubicBezTo>
                    <a:cubicBezTo>
                      <a:pt x="5261737" y="6247511"/>
                      <a:pt x="5261737" y="6247511"/>
                      <a:pt x="5261737" y="6247511"/>
                    </a:cubicBezTo>
                    <a:cubicBezTo>
                      <a:pt x="5276977" y="6262751"/>
                      <a:pt x="5269357" y="6285611"/>
                      <a:pt x="5254117" y="6293231"/>
                    </a:cubicBezTo>
                    <a:cubicBezTo>
                      <a:pt x="5254117" y="6293231"/>
                      <a:pt x="5254117" y="6293231"/>
                      <a:pt x="5254117" y="6293231"/>
                    </a:cubicBezTo>
                    <a:cubicBezTo>
                      <a:pt x="5246497" y="6300851"/>
                      <a:pt x="5238877" y="6300851"/>
                      <a:pt x="5231257" y="6300851"/>
                    </a:cubicBezTo>
                    <a:cubicBezTo>
                      <a:pt x="5231257" y="6300851"/>
                      <a:pt x="5231257" y="6300851"/>
                      <a:pt x="5231257" y="6300851"/>
                    </a:cubicBezTo>
                    <a:cubicBezTo>
                      <a:pt x="5223637" y="6300851"/>
                      <a:pt x="5208397" y="6293231"/>
                      <a:pt x="5200777" y="6285611"/>
                    </a:cubicBezTo>
                    <a:close/>
                    <a:moveTo>
                      <a:pt x="1563243" y="6285738"/>
                    </a:moveTo>
                    <a:cubicBezTo>
                      <a:pt x="1563243" y="6285738"/>
                      <a:pt x="1563243" y="6285738"/>
                      <a:pt x="1563243" y="6285738"/>
                    </a:cubicBezTo>
                    <a:cubicBezTo>
                      <a:pt x="1563243" y="6285738"/>
                      <a:pt x="1563243" y="6285738"/>
                      <a:pt x="1563243" y="6285738"/>
                    </a:cubicBezTo>
                    <a:cubicBezTo>
                      <a:pt x="1548003" y="6270498"/>
                      <a:pt x="1540383" y="6247638"/>
                      <a:pt x="1548003" y="6232271"/>
                    </a:cubicBezTo>
                    <a:cubicBezTo>
                      <a:pt x="1548003" y="6232271"/>
                      <a:pt x="1548003" y="6232271"/>
                      <a:pt x="1548003" y="6232271"/>
                    </a:cubicBezTo>
                    <a:cubicBezTo>
                      <a:pt x="1563243" y="6217031"/>
                      <a:pt x="1586103" y="6209411"/>
                      <a:pt x="1601343" y="6224651"/>
                    </a:cubicBezTo>
                    <a:cubicBezTo>
                      <a:pt x="1601343" y="6224651"/>
                      <a:pt x="1601343" y="6224651"/>
                      <a:pt x="1601343" y="6224651"/>
                    </a:cubicBezTo>
                    <a:cubicBezTo>
                      <a:pt x="1624203" y="6232271"/>
                      <a:pt x="1624203" y="6255131"/>
                      <a:pt x="1616583" y="6278118"/>
                    </a:cubicBezTo>
                    <a:cubicBezTo>
                      <a:pt x="1616583" y="6278118"/>
                      <a:pt x="1616583" y="6278118"/>
                      <a:pt x="1616583" y="6278118"/>
                    </a:cubicBezTo>
                    <a:cubicBezTo>
                      <a:pt x="1608963" y="6285738"/>
                      <a:pt x="1593723" y="6293358"/>
                      <a:pt x="1586103" y="6293358"/>
                    </a:cubicBezTo>
                    <a:cubicBezTo>
                      <a:pt x="1586103" y="6293358"/>
                      <a:pt x="1586103" y="6293358"/>
                      <a:pt x="1586103" y="6293358"/>
                    </a:cubicBezTo>
                    <a:cubicBezTo>
                      <a:pt x="1578483" y="6293358"/>
                      <a:pt x="1570863" y="6293358"/>
                      <a:pt x="1563243" y="6285738"/>
                    </a:cubicBezTo>
                    <a:close/>
                    <a:moveTo>
                      <a:pt x="5376164" y="6163691"/>
                    </a:moveTo>
                    <a:cubicBezTo>
                      <a:pt x="5368544" y="6148451"/>
                      <a:pt x="5368544" y="6125591"/>
                      <a:pt x="5383784" y="6110224"/>
                    </a:cubicBezTo>
                    <a:cubicBezTo>
                      <a:pt x="5383784" y="6110224"/>
                      <a:pt x="5383784" y="6110224"/>
                      <a:pt x="5383784" y="6110224"/>
                    </a:cubicBezTo>
                    <a:cubicBezTo>
                      <a:pt x="5406644" y="6102604"/>
                      <a:pt x="5429504" y="6102604"/>
                      <a:pt x="5437124" y="6117844"/>
                    </a:cubicBezTo>
                    <a:cubicBezTo>
                      <a:pt x="5437124" y="6117844"/>
                      <a:pt x="5437124" y="6117844"/>
                      <a:pt x="5437124" y="6117844"/>
                    </a:cubicBezTo>
                    <a:cubicBezTo>
                      <a:pt x="5452364" y="6140704"/>
                      <a:pt x="5452364" y="6163564"/>
                      <a:pt x="5429504" y="6171311"/>
                    </a:cubicBezTo>
                    <a:cubicBezTo>
                      <a:pt x="5429504" y="6171311"/>
                      <a:pt x="5429504" y="6171311"/>
                      <a:pt x="5429504" y="6171311"/>
                    </a:cubicBezTo>
                    <a:cubicBezTo>
                      <a:pt x="5421884" y="6178931"/>
                      <a:pt x="5414264" y="6178931"/>
                      <a:pt x="5406644" y="6178931"/>
                    </a:cubicBezTo>
                    <a:cubicBezTo>
                      <a:pt x="5406644" y="6178931"/>
                      <a:pt x="5406644" y="6178931"/>
                      <a:pt x="5406644" y="6178931"/>
                    </a:cubicBezTo>
                    <a:cubicBezTo>
                      <a:pt x="5399024" y="6178931"/>
                      <a:pt x="5383784" y="6178931"/>
                      <a:pt x="5376164" y="6163691"/>
                    </a:cubicBezTo>
                    <a:close/>
                    <a:moveTo>
                      <a:pt x="1387856" y="6163691"/>
                    </a:moveTo>
                    <a:cubicBezTo>
                      <a:pt x="1387856" y="6163691"/>
                      <a:pt x="1387856" y="6163691"/>
                      <a:pt x="1387856" y="6163691"/>
                    </a:cubicBezTo>
                    <a:cubicBezTo>
                      <a:pt x="1387856" y="6163691"/>
                      <a:pt x="1387856" y="6163691"/>
                      <a:pt x="1387856" y="6163691"/>
                    </a:cubicBezTo>
                    <a:cubicBezTo>
                      <a:pt x="1364996" y="6148451"/>
                      <a:pt x="1364996" y="6125591"/>
                      <a:pt x="1380236" y="6110224"/>
                    </a:cubicBezTo>
                    <a:cubicBezTo>
                      <a:pt x="1380236" y="6110224"/>
                      <a:pt x="1380236" y="6110224"/>
                      <a:pt x="1380236" y="6110224"/>
                    </a:cubicBezTo>
                    <a:cubicBezTo>
                      <a:pt x="1387856" y="6094984"/>
                      <a:pt x="1410716" y="6087364"/>
                      <a:pt x="1425956" y="6102604"/>
                    </a:cubicBezTo>
                    <a:cubicBezTo>
                      <a:pt x="1425956" y="6102604"/>
                      <a:pt x="1425956" y="6102604"/>
                      <a:pt x="1425956" y="6102604"/>
                    </a:cubicBezTo>
                    <a:cubicBezTo>
                      <a:pt x="1448816" y="6110224"/>
                      <a:pt x="1448816" y="6140704"/>
                      <a:pt x="1441196" y="6156071"/>
                    </a:cubicBezTo>
                    <a:cubicBezTo>
                      <a:pt x="1441196" y="6156071"/>
                      <a:pt x="1441196" y="6156071"/>
                      <a:pt x="1441196" y="6156071"/>
                    </a:cubicBezTo>
                    <a:cubicBezTo>
                      <a:pt x="1433576" y="6163691"/>
                      <a:pt x="1418336" y="6171311"/>
                      <a:pt x="1410716" y="6171311"/>
                    </a:cubicBezTo>
                    <a:cubicBezTo>
                      <a:pt x="1410716" y="6171311"/>
                      <a:pt x="1410716" y="6171311"/>
                      <a:pt x="1410716" y="6171311"/>
                    </a:cubicBezTo>
                    <a:cubicBezTo>
                      <a:pt x="1395476" y="6171311"/>
                      <a:pt x="1387856" y="6163691"/>
                      <a:pt x="1387856" y="6163691"/>
                    </a:cubicBezTo>
                    <a:close/>
                    <a:moveTo>
                      <a:pt x="5551551" y="6034024"/>
                    </a:moveTo>
                    <a:cubicBezTo>
                      <a:pt x="5536311" y="6018784"/>
                      <a:pt x="5536311" y="5995924"/>
                      <a:pt x="5551551" y="5980557"/>
                    </a:cubicBezTo>
                    <a:cubicBezTo>
                      <a:pt x="5551551" y="5980557"/>
                      <a:pt x="5551551" y="5980557"/>
                      <a:pt x="5551551" y="5980557"/>
                    </a:cubicBezTo>
                    <a:cubicBezTo>
                      <a:pt x="5566791" y="5965317"/>
                      <a:pt x="5597271" y="5972937"/>
                      <a:pt x="5604891" y="5988177"/>
                    </a:cubicBezTo>
                    <a:cubicBezTo>
                      <a:pt x="5604891" y="5988177"/>
                      <a:pt x="5604891" y="5988177"/>
                      <a:pt x="5604891" y="5988177"/>
                    </a:cubicBezTo>
                    <a:cubicBezTo>
                      <a:pt x="5620131" y="6003417"/>
                      <a:pt x="5620131" y="6026277"/>
                      <a:pt x="5604891" y="6041644"/>
                    </a:cubicBezTo>
                    <a:cubicBezTo>
                      <a:pt x="5604891" y="6041644"/>
                      <a:pt x="5604891" y="6041644"/>
                      <a:pt x="5604891" y="6041644"/>
                    </a:cubicBezTo>
                    <a:cubicBezTo>
                      <a:pt x="5597271" y="6049264"/>
                      <a:pt x="5589651" y="6049264"/>
                      <a:pt x="5574411" y="6049264"/>
                    </a:cubicBezTo>
                    <a:cubicBezTo>
                      <a:pt x="5574411" y="6049264"/>
                      <a:pt x="5574411" y="6049264"/>
                      <a:pt x="5574411" y="6049264"/>
                    </a:cubicBezTo>
                    <a:cubicBezTo>
                      <a:pt x="5566791" y="6049264"/>
                      <a:pt x="5559171" y="6041644"/>
                      <a:pt x="5551551" y="6034024"/>
                    </a:cubicBezTo>
                    <a:close/>
                    <a:moveTo>
                      <a:pt x="1212469" y="6026404"/>
                    </a:moveTo>
                    <a:cubicBezTo>
                      <a:pt x="1212469" y="6026404"/>
                      <a:pt x="1212469" y="6026404"/>
                      <a:pt x="1212469" y="6026404"/>
                    </a:cubicBezTo>
                    <a:cubicBezTo>
                      <a:pt x="1212469" y="6026404"/>
                      <a:pt x="1212469" y="6026404"/>
                      <a:pt x="1212469" y="6026404"/>
                    </a:cubicBezTo>
                    <a:cubicBezTo>
                      <a:pt x="1197229" y="6011164"/>
                      <a:pt x="1197229" y="5988304"/>
                      <a:pt x="1212469" y="5972937"/>
                    </a:cubicBezTo>
                    <a:cubicBezTo>
                      <a:pt x="1212469" y="5972937"/>
                      <a:pt x="1212469" y="5972937"/>
                      <a:pt x="1212469" y="5972937"/>
                    </a:cubicBezTo>
                    <a:cubicBezTo>
                      <a:pt x="1220089" y="5957697"/>
                      <a:pt x="1250569" y="5957697"/>
                      <a:pt x="1265809" y="5972937"/>
                    </a:cubicBezTo>
                    <a:cubicBezTo>
                      <a:pt x="1265809" y="5972937"/>
                      <a:pt x="1265809" y="5972937"/>
                      <a:pt x="1265809" y="5972937"/>
                    </a:cubicBezTo>
                    <a:cubicBezTo>
                      <a:pt x="1281049" y="5980557"/>
                      <a:pt x="1281049" y="6003417"/>
                      <a:pt x="1265809" y="6026404"/>
                    </a:cubicBezTo>
                    <a:cubicBezTo>
                      <a:pt x="1265809" y="6026404"/>
                      <a:pt x="1265809" y="6026404"/>
                      <a:pt x="1265809" y="6026404"/>
                    </a:cubicBezTo>
                    <a:cubicBezTo>
                      <a:pt x="1258189" y="6034024"/>
                      <a:pt x="1250569" y="6034024"/>
                      <a:pt x="1235329" y="6034024"/>
                    </a:cubicBezTo>
                    <a:cubicBezTo>
                      <a:pt x="1235329" y="6034024"/>
                      <a:pt x="1235329" y="6034024"/>
                      <a:pt x="1235329" y="6034024"/>
                    </a:cubicBezTo>
                    <a:cubicBezTo>
                      <a:pt x="1227709" y="6034024"/>
                      <a:pt x="1220089" y="6034024"/>
                      <a:pt x="1212469" y="6026404"/>
                    </a:cubicBezTo>
                    <a:close/>
                    <a:moveTo>
                      <a:pt x="5711698" y="5896737"/>
                    </a:moveTo>
                    <a:cubicBezTo>
                      <a:pt x="5696458" y="5881497"/>
                      <a:pt x="5696458" y="5858637"/>
                      <a:pt x="5711698" y="5843270"/>
                    </a:cubicBezTo>
                    <a:cubicBezTo>
                      <a:pt x="5711698" y="5843270"/>
                      <a:pt x="5711698" y="5843270"/>
                      <a:pt x="5711698" y="5843270"/>
                    </a:cubicBezTo>
                    <a:cubicBezTo>
                      <a:pt x="5726938" y="5828030"/>
                      <a:pt x="5749798" y="5828030"/>
                      <a:pt x="5765038" y="5843270"/>
                    </a:cubicBezTo>
                    <a:cubicBezTo>
                      <a:pt x="5765038" y="5843270"/>
                      <a:pt x="5765038" y="5843270"/>
                      <a:pt x="5765038" y="5843270"/>
                    </a:cubicBezTo>
                    <a:cubicBezTo>
                      <a:pt x="5780278" y="5858510"/>
                      <a:pt x="5780278" y="5881370"/>
                      <a:pt x="5765038" y="5896737"/>
                    </a:cubicBezTo>
                    <a:cubicBezTo>
                      <a:pt x="5765038" y="5896737"/>
                      <a:pt x="5765038" y="5896737"/>
                      <a:pt x="5765038" y="5896737"/>
                    </a:cubicBezTo>
                    <a:cubicBezTo>
                      <a:pt x="5757418" y="5904357"/>
                      <a:pt x="5749798" y="5904357"/>
                      <a:pt x="5734558" y="5904357"/>
                    </a:cubicBezTo>
                    <a:cubicBezTo>
                      <a:pt x="5734558" y="5904357"/>
                      <a:pt x="5734558" y="5904357"/>
                      <a:pt x="5734558" y="5904357"/>
                    </a:cubicBezTo>
                    <a:cubicBezTo>
                      <a:pt x="5726938" y="5904357"/>
                      <a:pt x="5719318" y="5904357"/>
                      <a:pt x="5711698" y="5896737"/>
                    </a:cubicBezTo>
                    <a:close/>
                    <a:moveTo>
                      <a:pt x="1052322" y="5881497"/>
                    </a:moveTo>
                    <a:cubicBezTo>
                      <a:pt x="1037082" y="5866257"/>
                      <a:pt x="1037082" y="5843397"/>
                      <a:pt x="1052322" y="5828030"/>
                    </a:cubicBezTo>
                    <a:cubicBezTo>
                      <a:pt x="1052322" y="5828030"/>
                      <a:pt x="1052322" y="5828030"/>
                      <a:pt x="1052322" y="5828030"/>
                    </a:cubicBezTo>
                    <a:cubicBezTo>
                      <a:pt x="1067562" y="5812790"/>
                      <a:pt x="1090422" y="5812790"/>
                      <a:pt x="1105662" y="5828030"/>
                    </a:cubicBezTo>
                    <a:cubicBezTo>
                      <a:pt x="1105662" y="5828030"/>
                      <a:pt x="1105662" y="5828030"/>
                      <a:pt x="1105662" y="5828030"/>
                    </a:cubicBezTo>
                    <a:cubicBezTo>
                      <a:pt x="1120902" y="5843270"/>
                      <a:pt x="1120902" y="5866130"/>
                      <a:pt x="1105662" y="5881497"/>
                    </a:cubicBezTo>
                    <a:cubicBezTo>
                      <a:pt x="1105662" y="5881497"/>
                      <a:pt x="1105662" y="5881497"/>
                      <a:pt x="1105662" y="5881497"/>
                    </a:cubicBezTo>
                    <a:cubicBezTo>
                      <a:pt x="1098042" y="5889117"/>
                      <a:pt x="1090422" y="5896737"/>
                      <a:pt x="1082802" y="5896737"/>
                    </a:cubicBezTo>
                    <a:cubicBezTo>
                      <a:pt x="1082802" y="5896737"/>
                      <a:pt x="1082802" y="5896737"/>
                      <a:pt x="1082802" y="5896737"/>
                    </a:cubicBezTo>
                    <a:cubicBezTo>
                      <a:pt x="1067562" y="5896737"/>
                      <a:pt x="1059942" y="5889117"/>
                      <a:pt x="1052322" y="5881497"/>
                    </a:cubicBezTo>
                    <a:close/>
                    <a:moveTo>
                      <a:pt x="5864225" y="5744210"/>
                    </a:moveTo>
                    <a:cubicBezTo>
                      <a:pt x="5848985" y="5728970"/>
                      <a:pt x="5848985" y="5706110"/>
                      <a:pt x="5864225" y="5690743"/>
                    </a:cubicBezTo>
                    <a:cubicBezTo>
                      <a:pt x="5864225" y="5690743"/>
                      <a:pt x="5864225" y="5690743"/>
                      <a:pt x="5864225" y="5690743"/>
                    </a:cubicBezTo>
                    <a:cubicBezTo>
                      <a:pt x="5871845" y="5675503"/>
                      <a:pt x="5902325" y="5675503"/>
                      <a:pt x="5917565" y="5690743"/>
                    </a:cubicBezTo>
                    <a:cubicBezTo>
                      <a:pt x="5917565" y="5690743"/>
                      <a:pt x="5917565" y="5690743"/>
                      <a:pt x="5917565" y="5690743"/>
                    </a:cubicBezTo>
                    <a:cubicBezTo>
                      <a:pt x="5932805" y="5705983"/>
                      <a:pt x="5932805" y="5728843"/>
                      <a:pt x="5917565" y="5744210"/>
                    </a:cubicBezTo>
                    <a:cubicBezTo>
                      <a:pt x="5917565" y="5744210"/>
                      <a:pt x="5917565" y="5744210"/>
                      <a:pt x="5917565" y="5744210"/>
                    </a:cubicBezTo>
                    <a:cubicBezTo>
                      <a:pt x="5909945" y="5751830"/>
                      <a:pt x="5902325" y="5751830"/>
                      <a:pt x="5887085" y="5751830"/>
                    </a:cubicBezTo>
                    <a:cubicBezTo>
                      <a:pt x="5887085" y="5751830"/>
                      <a:pt x="5887085" y="5751830"/>
                      <a:pt x="5887085" y="5751830"/>
                    </a:cubicBezTo>
                    <a:cubicBezTo>
                      <a:pt x="5879465" y="5751830"/>
                      <a:pt x="5871845" y="5751830"/>
                      <a:pt x="5864225" y="5744210"/>
                    </a:cubicBezTo>
                    <a:close/>
                    <a:moveTo>
                      <a:pt x="899795" y="5728970"/>
                    </a:moveTo>
                    <a:cubicBezTo>
                      <a:pt x="899795" y="5728970"/>
                      <a:pt x="899795" y="5728970"/>
                      <a:pt x="899795" y="5728970"/>
                    </a:cubicBezTo>
                    <a:cubicBezTo>
                      <a:pt x="899795" y="5728970"/>
                      <a:pt x="899795" y="5728970"/>
                      <a:pt x="899795" y="5728970"/>
                    </a:cubicBezTo>
                    <a:cubicBezTo>
                      <a:pt x="884555" y="5713730"/>
                      <a:pt x="892175" y="5690870"/>
                      <a:pt x="907415" y="5675503"/>
                    </a:cubicBezTo>
                    <a:cubicBezTo>
                      <a:pt x="907415" y="5675503"/>
                      <a:pt x="907415" y="5675503"/>
                      <a:pt x="907415" y="5675503"/>
                    </a:cubicBezTo>
                    <a:cubicBezTo>
                      <a:pt x="922655" y="5660263"/>
                      <a:pt x="945515" y="5660263"/>
                      <a:pt x="960755" y="5675503"/>
                    </a:cubicBezTo>
                    <a:cubicBezTo>
                      <a:pt x="960755" y="5675503"/>
                      <a:pt x="960755" y="5675503"/>
                      <a:pt x="960755" y="5675503"/>
                    </a:cubicBezTo>
                    <a:cubicBezTo>
                      <a:pt x="975995" y="5690743"/>
                      <a:pt x="968375" y="5713603"/>
                      <a:pt x="953135" y="5728970"/>
                    </a:cubicBezTo>
                    <a:cubicBezTo>
                      <a:pt x="953135" y="5728970"/>
                      <a:pt x="953135" y="5728970"/>
                      <a:pt x="953135" y="5728970"/>
                    </a:cubicBezTo>
                    <a:cubicBezTo>
                      <a:pt x="945515" y="5736590"/>
                      <a:pt x="937895" y="5736590"/>
                      <a:pt x="930275" y="5736590"/>
                    </a:cubicBezTo>
                    <a:cubicBezTo>
                      <a:pt x="930275" y="5736590"/>
                      <a:pt x="930275" y="5736590"/>
                      <a:pt x="930275" y="5736590"/>
                    </a:cubicBezTo>
                    <a:cubicBezTo>
                      <a:pt x="922655" y="5736590"/>
                      <a:pt x="907415" y="5736590"/>
                      <a:pt x="899795" y="5728970"/>
                    </a:cubicBezTo>
                    <a:close/>
                    <a:moveTo>
                      <a:pt x="6009132" y="5584063"/>
                    </a:moveTo>
                    <a:cubicBezTo>
                      <a:pt x="5986272" y="5568823"/>
                      <a:pt x="5986272" y="5545963"/>
                      <a:pt x="6001512" y="5530596"/>
                    </a:cubicBezTo>
                    <a:cubicBezTo>
                      <a:pt x="6001512" y="5530596"/>
                      <a:pt x="6001512" y="5530596"/>
                      <a:pt x="6001512" y="5530596"/>
                    </a:cubicBezTo>
                    <a:cubicBezTo>
                      <a:pt x="6016752" y="5515356"/>
                      <a:pt x="6039612" y="5515356"/>
                      <a:pt x="6054852" y="5522976"/>
                    </a:cubicBezTo>
                    <a:cubicBezTo>
                      <a:pt x="6054852" y="5522976"/>
                      <a:pt x="6054852" y="5522976"/>
                      <a:pt x="6054852" y="5522976"/>
                    </a:cubicBezTo>
                    <a:cubicBezTo>
                      <a:pt x="6070092" y="5538216"/>
                      <a:pt x="6070092" y="5561076"/>
                      <a:pt x="6062472" y="5576443"/>
                    </a:cubicBezTo>
                    <a:cubicBezTo>
                      <a:pt x="6062472" y="5576443"/>
                      <a:pt x="6062472" y="5576443"/>
                      <a:pt x="6062472" y="5576443"/>
                    </a:cubicBezTo>
                    <a:cubicBezTo>
                      <a:pt x="6054852" y="5591683"/>
                      <a:pt x="6039612" y="5591683"/>
                      <a:pt x="6031992" y="5591683"/>
                    </a:cubicBezTo>
                    <a:cubicBezTo>
                      <a:pt x="6031992" y="5591683"/>
                      <a:pt x="6031992" y="5591683"/>
                      <a:pt x="6031992" y="5591683"/>
                    </a:cubicBezTo>
                    <a:cubicBezTo>
                      <a:pt x="6024372" y="5591683"/>
                      <a:pt x="6009132" y="5591683"/>
                      <a:pt x="6009132" y="5584063"/>
                    </a:cubicBezTo>
                    <a:close/>
                    <a:moveTo>
                      <a:pt x="762508" y="5561203"/>
                    </a:moveTo>
                    <a:cubicBezTo>
                      <a:pt x="762508" y="5561203"/>
                      <a:pt x="762508" y="5561203"/>
                      <a:pt x="762508" y="5561203"/>
                    </a:cubicBezTo>
                    <a:cubicBezTo>
                      <a:pt x="762508" y="5561203"/>
                      <a:pt x="762508" y="5561203"/>
                      <a:pt x="762508" y="5561203"/>
                    </a:cubicBezTo>
                    <a:cubicBezTo>
                      <a:pt x="747268" y="5545963"/>
                      <a:pt x="747268" y="5523103"/>
                      <a:pt x="762508" y="5507736"/>
                    </a:cubicBezTo>
                    <a:cubicBezTo>
                      <a:pt x="762508" y="5507736"/>
                      <a:pt x="762508" y="5507736"/>
                      <a:pt x="762508" y="5507736"/>
                    </a:cubicBezTo>
                    <a:cubicBezTo>
                      <a:pt x="785368" y="5500116"/>
                      <a:pt x="808228" y="5500116"/>
                      <a:pt x="823468" y="5515356"/>
                    </a:cubicBezTo>
                    <a:cubicBezTo>
                      <a:pt x="823468" y="5515356"/>
                      <a:pt x="823468" y="5515356"/>
                      <a:pt x="823468" y="5515356"/>
                    </a:cubicBezTo>
                    <a:cubicBezTo>
                      <a:pt x="831088" y="5530596"/>
                      <a:pt x="831088" y="5553456"/>
                      <a:pt x="815848" y="5568823"/>
                    </a:cubicBezTo>
                    <a:cubicBezTo>
                      <a:pt x="815848" y="5568823"/>
                      <a:pt x="815848" y="5568823"/>
                      <a:pt x="815848" y="5568823"/>
                    </a:cubicBezTo>
                    <a:cubicBezTo>
                      <a:pt x="808228" y="5576443"/>
                      <a:pt x="800608" y="5576443"/>
                      <a:pt x="792988" y="5576443"/>
                    </a:cubicBezTo>
                    <a:cubicBezTo>
                      <a:pt x="792988" y="5576443"/>
                      <a:pt x="792988" y="5576443"/>
                      <a:pt x="792988" y="5576443"/>
                    </a:cubicBezTo>
                    <a:cubicBezTo>
                      <a:pt x="777748" y="5576443"/>
                      <a:pt x="770128" y="5576443"/>
                      <a:pt x="762508" y="5561203"/>
                    </a:cubicBezTo>
                    <a:close/>
                    <a:moveTo>
                      <a:pt x="6138799" y="5416296"/>
                    </a:moveTo>
                    <a:cubicBezTo>
                      <a:pt x="6123559" y="5401056"/>
                      <a:pt x="6115939" y="5378196"/>
                      <a:pt x="6131179" y="5362829"/>
                    </a:cubicBezTo>
                    <a:cubicBezTo>
                      <a:pt x="6131179" y="5362829"/>
                      <a:pt x="6131179" y="5362829"/>
                      <a:pt x="6131179" y="5362829"/>
                    </a:cubicBezTo>
                    <a:cubicBezTo>
                      <a:pt x="6138799" y="5347589"/>
                      <a:pt x="6161659" y="5339969"/>
                      <a:pt x="6184519" y="5355209"/>
                    </a:cubicBezTo>
                    <a:cubicBezTo>
                      <a:pt x="6184519" y="5355209"/>
                      <a:pt x="6184519" y="5355209"/>
                      <a:pt x="6184519" y="5355209"/>
                    </a:cubicBezTo>
                    <a:cubicBezTo>
                      <a:pt x="6199759" y="5370449"/>
                      <a:pt x="6199759" y="5393309"/>
                      <a:pt x="6192139" y="5408676"/>
                    </a:cubicBezTo>
                    <a:cubicBezTo>
                      <a:pt x="6192139" y="5408676"/>
                      <a:pt x="6192139" y="5408676"/>
                      <a:pt x="6192139" y="5408676"/>
                    </a:cubicBezTo>
                    <a:cubicBezTo>
                      <a:pt x="6184519" y="5416296"/>
                      <a:pt x="6169279" y="5423916"/>
                      <a:pt x="6161659" y="5423916"/>
                    </a:cubicBezTo>
                    <a:cubicBezTo>
                      <a:pt x="6161659" y="5423916"/>
                      <a:pt x="6161659" y="5423916"/>
                      <a:pt x="6161659" y="5423916"/>
                    </a:cubicBezTo>
                    <a:cubicBezTo>
                      <a:pt x="6154039" y="5423916"/>
                      <a:pt x="6146419" y="5423916"/>
                      <a:pt x="6138799" y="5416296"/>
                    </a:cubicBezTo>
                    <a:close/>
                    <a:moveTo>
                      <a:pt x="632841" y="5393436"/>
                    </a:moveTo>
                    <a:cubicBezTo>
                      <a:pt x="617601" y="5370576"/>
                      <a:pt x="625221" y="5347716"/>
                      <a:pt x="640461" y="5339969"/>
                    </a:cubicBezTo>
                    <a:cubicBezTo>
                      <a:pt x="640461" y="5339969"/>
                      <a:pt x="640461" y="5339969"/>
                      <a:pt x="640461" y="5339969"/>
                    </a:cubicBezTo>
                    <a:cubicBezTo>
                      <a:pt x="655701" y="5324729"/>
                      <a:pt x="678561" y="5332349"/>
                      <a:pt x="693801" y="5347589"/>
                    </a:cubicBezTo>
                    <a:cubicBezTo>
                      <a:pt x="693801" y="5347589"/>
                      <a:pt x="693801" y="5347589"/>
                      <a:pt x="693801" y="5347589"/>
                    </a:cubicBezTo>
                    <a:cubicBezTo>
                      <a:pt x="701421" y="5362829"/>
                      <a:pt x="701421" y="5385689"/>
                      <a:pt x="686181" y="5401056"/>
                    </a:cubicBezTo>
                    <a:cubicBezTo>
                      <a:pt x="686181" y="5401056"/>
                      <a:pt x="686181" y="5401056"/>
                      <a:pt x="686181" y="5401056"/>
                    </a:cubicBezTo>
                    <a:cubicBezTo>
                      <a:pt x="678561" y="5408676"/>
                      <a:pt x="670941" y="5408676"/>
                      <a:pt x="663321" y="5408676"/>
                    </a:cubicBezTo>
                    <a:cubicBezTo>
                      <a:pt x="663321" y="5408676"/>
                      <a:pt x="663321" y="5408676"/>
                      <a:pt x="663321" y="5408676"/>
                    </a:cubicBezTo>
                    <a:cubicBezTo>
                      <a:pt x="648081" y="5408676"/>
                      <a:pt x="640461" y="5401056"/>
                      <a:pt x="632841" y="5393436"/>
                    </a:cubicBezTo>
                    <a:close/>
                    <a:moveTo>
                      <a:pt x="6260719" y="5240909"/>
                    </a:moveTo>
                    <a:cubicBezTo>
                      <a:pt x="6237859" y="5225669"/>
                      <a:pt x="6237859" y="5202809"/>
                      <a:pt x="6245479" y="5187442"/>
                    </a:cubicBezTo>
                    <a:cubicBezTo>
                      <a:pt x="6245479" y="5187442"/>
                      <a:pt x="6245479" y="5187442"/>
                      <a:pt x="6245479" y="5187442"/>
                    </a:cubicBezTo>
                    <a:cubicBezTo>
                      <a:pt x="6260719" y="5172202"/>
                      <a:pt x="6283579" y="5164582"/>
                      <a:pt x="6298819" y="5172202"/>
                    </a:cubicBezTo>
                    <a:cubicBezTo>
                      <a:pt x="6298819" y="5172202"/>
                      <a:pt x="6298819" y="5172202"/>
                      <a:pt x="6298819" y="5172202"/>
                    </a:cubicBezTo>
                    <a:cubicBezTo>
                      <a:pt x="6314059" y="5187442"/>
                      <a:pt x="6321679" y="5210302"/>
                      <a:pt x="6314059" y="5225669"/>
                    </a:cubicBezTo>
                    <a:cubicBezTo>
                      <a:pt x="6314059" y="5225669"/>
                      <a:pt x="6314059" y="5225669"/>
                      <a:pt x="6314059" y="5225669"/>
                    </a:cubicBezTo>
                    <a:cubicBezTo>
                      <a:pt x="6306439" y="5240909"/>
                      <a:pt x="6291199" y="5248529"/>
                      <a:pt x="6275959" y="5248529"/>
                    </a:cubicBezTo>
                    <a:cubicBezTo>
                      <a:pt x="6275959" y="5248529"/>
                      <a:pt x="6275959" y="5248529"/>
                      <a:pt x="6275959" y="5248529"/>
                    </a:cubicBezTo>
                    <a:cubicBezTo>
                      <a:pt x="6275959" y="5248529"/>
                      <a:pt x="6268339" y="5240909"/>
                      <a:pt x="6260719" y="5240909"/>
                    </a:cubicBezTo>
                    <a:close/>
                    <a:moveTo>
                      <a:pt x="510794" y="5210429"/>
                    </a:moveTo>
                    <a:cubicBezTo>
                      <a:pt x="510794" y="5210429"/>
                      <a:pt x="510794" y="5210429"/>
                      <a:pt x="510794" y="5210429"/>
                    </a:cubicBezTo>
                    <a:cubicBezTo>
                      <a:pt x="510794" y="5210429"/>
                      <a:pt x="510794" y="5210429"/>
                      <a:pt x="510794" y="5210429"/>
                    </a:cubicBezTo>
                    <a:cubicBezTo>
                      <a:pt x="495554" y="5195189"/>
                      <a:pt x="503174" y="5172329"/>
                      <a:pt x="526034" y="5156962"/>
                    </a:cubicBezTo>
                    <a:cubicBezTo>
                      <a:pt x="526034" y="5156962"/>
                      <a:pt x="526034" y="5156962"/>
                      <a:pt x="526034" y="5156962"/>
                    </a:cubicBezTo>
                    <a:cubicBezTo>
                      <a:pt x="541274" y="5149342"/>
                      <a:pt x="564134" y="5149342"/>
                      <a:pt x="571754" y="5172202"/>
                    </a:cubicBezTo>
                    <a:cubicBezTo>
                      <a:pt x="571754" y="5172202"/>
                      <a:pt x="571754" y="5172202"/>
                      <a:pt x="571754" y="5172202"/>
                    </a:cubicBezTo>
                    <a:cubicBezTo>
                      <a:pt x="586994" y="5187442"/>
                      <a:pt x="579374" y="5210302"/>
                      <a:pt x="564134" y="5225669"/>
                    </a:cubicBezTo>
                    <a:cubicBezTo>
                      <a:pt x="564134" y="5225669"/>
                      <a:pt x="564134" y="5225669"/>
                      <a:pt x="564134" y="5225669"/>
                    </a:cubicBezTo>
                    <a:cubicBezTo>
                      <a:pt x="556514" y="5225669"/>
                      <a:pt x="548894" y="5225669"/>
                      <a:pt x="541274" y="5225669"/>
                    </a:cubicBezTo>
                    <a:cubicBezTo>
                      <a:pt x="541274" y="5225669"/>
                      <a:pt x="541274" y="5225669"/>
                      <a:pt x="541274" y="5225669"/>
                    </a:cubicBezTo>
                    <a:cubicBezTo>
                      <a:pt x="526034" y="5225669"/>
                      <a:pt x="518414" y="5225669"/>
                      <a:pt x="510794" y="5210429"/>
                    </a:cubicBezTo>
                    <a:close/>
                    <a:moveTo>
                      <a:pt x="6367526" y="5057902"/>
                    </a:moveTo>
                    <a:cubicBezTo>
                      <a:pt x="6352286" y="5042662"/>
                      <a:pt x="6344666" y="5019802"/>
                      <a:pt x="6352286" y="5004435"/>
                    </a:cubicBezTo>
                    <a:cubicBezTo>
                      <a:pt x="6352286" y="5004435"/>
                      <a:pt x="6352286" y="5004435"/>
                      <a:pt x="6352286" y="5004435"/>
                    </a:cubicBezTo>
                    <a:cubicBezTo>
                      <a:pt x="6367526" y="4989195"/>
                      <a:pt x="6390386" y="4981575"/>
                      <a:pt x="6405626" y="4989195"/>
                    </a:cubicBezTo>
                    <a:cubicBezTo>
                      <a:pt x="6405626" y="4989195"/>
                      <a:pt x="6405626" y="4989195"/>
                      <a:pt x="6405626" y="4989195"/>
                    </a:cubicBezTo>
                    <a:cubicBezTo>
                      <a:pt x="6420866" y="4996815"/>
                      <a:pt x="6428486" y="5019675"/>
                      <a:pt x="6420866" y="5042662"/>
                    </a:cubicBezTo>
                    <a:cubicBezTo>
                      <a:pt x="6420866" y="5042662"/>
                      <a:pt x="6420866" y="5042662"/>
                      <a:pt x="6420866" y="5042662"/>
                    </a:cubicBezTo>
                    <a:cubicBezTo>
                      <a:pt x="6413246" y="5050282"/>
                      <a:pt x="6398006" y="5057902"/>
                      <a:pt x="6390386" y="5057902"/>
                    </a:cubicBezTo>
                    <a:cubicBezTo>
                      <a:pt x="6390386" y="5057902"/>
                      <a:pt x="6390386" y="5057902"/>
                      <a:pt x="6390386" y="5057902"/>
                    </a:cubicBezTo>
                    <a:cubicBezTo>
                      <a:pt x="6382766" y="5057902"/>
                      <a:pt x="6375146" y="5057902"/>
                      <a:pt x="6367526" y="5057902"/>
                    </a:cubicBezTo>
                    <a:close/>
                    <a:moveTo>
                      <a:pt x="404114" y="5019802"/>
                    </a:moveTo>
                    <a:cubicBezTo>
                      <a:pt x="388874" y="5004562"/>
                      <a:pt x="396494" y="4981702"/>
                      <a:pt x="419354" y="4974082"/>
                    </a:cubicBezTo>
                    <a:cubicBezTo>
                      <a:pt x="419354" y="4974082"/>
                      <a:pt x="419354" y="4974082"/>
                      <a:pt x="419354" y="4974082"/>
                    </a:cubicBezTo>
                    <a:cubicBezTo>
                      <a:pt x="434594" y="4958842"/>
                      <a:pt x="457454" y="4966462"/>
                      <a:pt x="472694" y="4989322"/>
                    </a:cubicBezTo>
                    <a:cubicBezTo>
                      <a:pt x="472694" y="4989322"/>
                      <a:pt x="472694" y="4989322"/>
                      <a:pt x="472694" y="4989322"/>
                    </a:cubicBezTo>
                    <a:cubicBezTo>
                      <a:pt x="480314" y="5004562"/>
                      <a:pt x="472694" y="5027422"/>
                      <a:pt x="449834" y="5035042"/>
                    </a:cubicBezTo>
                    <a:cubicBezTo>
                      <a:pt x="449834" y="5035042"/>
                      <a:pt x="449834" y="5035042"/>
                      <a:pt x="449834" y="5035042"/>
                    </a:cubicBezTo>
                    <a:cubicBezTo>
                      <a:pt x="449834" y="5042662"/>
                      <a:pt x="442214" y="5042662"/>
                      <a:pt x="434594" y="5042662"/>
                    </a:cubicBezTo>
                    <a:cubicBezTo>
                      <a:pt x="434594" y="5042662"/>
                      <a:pt x="434594" y="5042662"/>
                      <a:pt x="434594" y="5042662"/>
                    </a:cubicBezTo>
                    <a:cubicBezTo>
                      <a:pt x="419354" y="5042662"/>
                      <a:pt x="411734" y="5035042"/>
                      <a:pt x="404114" y="5019802"/>
                    </a:cubicBezTo>
                    <a:close/>
                    <a:moveTo>
                      <a:pt x="6466713" y="4867275"/>
                    </a:moveTo>
                    <a:cubicBezTo>
                      <a:pt x="6451473" y="4859655"/>
                      <a:pt x="6436233" y="4836795"/>
                      <a:pt x="6451473" y="4813808"/>
                    </a:cubicBezTo>
                    <a:cubicBezTo>
                      <a:pt x="6451473" y="4813808"/>
                      <a:pt x="6451473" y="4813808"/>
                      <a:pt x="6451473" y="4813808"/>
                    </a:cubicBezTo>
                    <a:cubicBezTo>
                      <a:pt x="6459093" y="4798568"/>
                      <a:pt x="6481953" y="4790948"/>
                      <a:pt x="6497193" y="4798568"/>
                    </a:cubicBezTo>
                    <a:cubicBezTo>
                      <a:pt x="6497193" y="4798568"/>
                      <a:pt x="6497193" y="4798568"/>
                      <a:pt x="6497193" y="4798568"/>
                    </a:cubicBezTo>
                    <a:cubicBezTo>
                      <a:pt x="6520053" y="4806188"/>
                      <a:pt x="6527673" y="4829048"/>
                      <a:pt x="6520053" y="4844288"/>
                    </a:cubicBezTo>
                    <a:cubicBezTo>
                      <a:pt x="6520053" y="4844288"/>
                      <a:pt x="6520053" y="4844288"/>
                      <a:pt x="6520053" y="4844288"/>
                    </a:cubicBezTo>
                    <a:cubicBezTo>
                      <a:pt x="6512433" y="4859528"/>
                      <a:pt x="6497193" y="4867148"/>
                      <a:pt x="6481953" y="4867148"/>
                    </a:cubicBezTo>
                    <a:cubicBezTo>
                      <a:pt x="6481953" y="4867148"/>
                      <a:pt x="6481953" y="4867148"/>
                      <a:pt x="6481953" y="4867148"/>
                    </a:cubicBezTo>
                    <a:cubicBezTo>
                      <a:pt x="6474333" y="4867148"/>
                      <a:pt x="6474333" y="4867148"/>
                      <a:pt x="6466713" y="4867148"/>
                    </a:cubicBezTo>
                    <a:close/>
                    <a:moveTo>
                      <a:pt x="305054" y="4829175"/>
                    </a:moveTo>
                    <a:cubicBezTo>
                      <a:pt x="297434" y="4806315"/>
                      <a:pt x="305054" y="4783455"/>
                      <a:pt x="327914" y="4775708"/>
                    </a:cubicBezTo>
                    <a:cubicBezTo>
                      <a:pt x="327914" y="4775708"/>
                      <a:pt x="327914" y="4775708"/>
                      <a:pt x="327914" y="4775708"/>
                    </a:cubicBezTo>
                    <a:cubicBezTo>
                      <a:pt x="343154" y="4768088"/>
                      <a:pt x="366014" y="4775708"/>
                      <a:pt x="373634" y="4798568"/>
                    </a:cubicBezTo>
                    <a:cubicBezTo>
                      <a:pt x="373634" y="4798568"/>
                      <a:pt x="373634" y="4798568"/>
                      <a:pt x="373634" y="4798568"/>
                    </a:cubicBezTo>
                    <a:cubicBezTo>
                      <a:pt x="381254" y="4813808"/>
                      <a:pt x="373634" y="4836668"/>
                      <a:pt x="358394" y="4844288"/>
                    </a:cubicBezTo>
                    <a:cubicBezTo>
                      <a:pt x="358394" y="4844288"/>
                      <a:pt x="358394" y="4844288"/>
                      <a:pt x="358394" y="4844288"/>
                    </a:cubicBezTo>
                    <a:cubicBezTo>
                      <a:pt x="350774" y="4851908"/>
                      <a:pt x="343154" y="4851908"/>
                      <a:pt x="343154" y="4851908"/>
                    </a:cubicBezTo>
                    <a:cubicBezTo>
                      <a:pt x="343154" y="4851908"/>
                      <a:pt x="343154" y="4851908"/>
                      <a:pt x="343154" y="4851908"/>
                    </a:cubicBezTo>
                    <a:cubicBezTo>
                      <a:pt x="327914" y="4851908"/>
                      <a:pt x="312674" y="4844288"/>
                      <a:pt x="305054" y="4829048"/>
                    </a:cubicBezTo>
                    <a:close/>
                    <a:moveTo>
                      <a:pt x="6550660" y="4668774"/>
                    </a:moveTo>
                    <a:cubicBezTo>
                      <a:pt x="6535420" y="4661154"/>
                      <a:pt x="6520180" y="4638294"/>
                      <a:pt x="6527800" y="4623054"/>
                    </a:cubicBezTo>
                    <a:cubicBezTo>
                      <a:pt x="6527800" y="4623054"/>
                      <a:pt x="6527800" y="4623054"/>
                      <a:pt x="6527800" y="4623054"/>
                    </a:cubicBezTo>
                    <a:cubicBezTo>
                      <a:pt x="6535420" y="4600194"/>
                      <a:pt x="6558280" y="4592574"/>
                      <a:pt x="6581140" y="4600194"/>
                    </a:cubicBezTo>
                    <a:cubicBezTo>
                      <a:pt x="6581140" y="4600194"/>
                      <a:pt x="6581140" y="4600194"/>
                      <a:pt x="6581140" y="4600194"/>
                    </a:cubicBezTo>
                    <a:cubicBezTo>
                      <a:pt x="6604000" y="4607814"/>
                      <a:pt x="6611620" y="4630674"/>
                      <a:pt x="6604000" y="4645914"/>
                    </a:cubicBezTo>
                    <a:cubicBezTo>
                      <a:pt x="6604000" y="4645914"/>
                      <a:pt x="6604000" y="4645914"/>
                      <a:pt x="6604000" y="4645914"/>
                    </a:cubicBezTo>
                    <a:cubicBezTo>
                      <a:pt x="6604000" y="4645914"/>
                      <a:pt x="6604000" y="4645914"/>
                      <a:pt x="6604000" y="4645914"/>
                    </a:cubicBezTo>
                    <a:cubicBezTo>
                      <a:pt x="6604000" y="4645914"/>
                      <a:pt x="6604000" y="4645914"/>
                      <a:pt x="6604000" y="4645914"/>
                    </a:cubicBezTo>
                    <a:cubicBezTo>
                      <a:pt x="6596380" y="4661154"/>
                      <a:pt x="6581140" y="4668774"/>
                      <a:pt x="6565900" y="4668774"/>
                    </a:cubicBezTo>
                    <a:cubicBezTo>
                      <a:pt x="6565900" y="4668774"/>
                      <a:pt x="6565900" y="4668774"/>
                      <a:pt x="6565900" y="4668774"/>
                    </a:cubicBezTo>
                    <a:cubicBezTo>
                      <a:pt x="6565900" y="4668774"/>
                      <a:pt x="6558280" y="4668774"/>
                      <a:pt x="6550660" y="4668774"/>
                    </a:cubicBezTo>
                    <a:close/>
                    <a:moveTo>
                      <a:pt x="221107" y="4630674"/>
                    </a:moveTo>
                    <a:cubicBezTo>
                      <a:pt x="221107" y="4630674"/>
                      <a:pt x="221107" y="4630674"/>
                      <a:pt x="221107" y="4630674"/>
                    </a:cubicBezTo>
                    <a:cubicBezTo>
                      <a:pt x="221107" y="4630674"/>
                      <a:pt x="221107" y="4630674"/>
                      <a:pt x="221107" y="4630674"/>
                    </a:cubicBezTo>
                    <a:cubicBezTo>
                      <a:pt x="213487" y="4607814"/>
                      <a:pt x="228727" y="4584954"/>
                      <a:pt x="243967" y="4577207"/>
                    </a:cubicBezTo>
                    <a:cubicBezTo>
                      <a:pt x="243967" y="4577207"/>
                      <a:pt x="243967" y="4577207"/>
                      <a:pt x="243967" y="4577207"/>
                    </a:cubicBezTo>
                    <a:cubicBezTo>
                      <a:pt x="266827" y="4569587"/>
                      <a:pt x="289687" y="4584827"/>
                      <a:pt x="297307" y="4600067"/>
                    </a:cubicBezTo>
                    <a:cubicBezTo>
                      <a:pt x="297307" y="4600067"/>
                      <a:pt x="297307" y="4600067"/>
                      <a:pt x="297307" y="4600067"/>
                    </a:cubicBezTo>
                    <a:cubicBezTo>
                      <a:pt x="304927" y="4622927"/>
                      <a:pt x="289687" y="4645787"/>
                      <a:pt x="274447" y="4653534"/>
                    </a:cubicBezTo>
                    <a:cubicBezTo>
                      <a:pt x="274447" y="4653534"/>
                      <a:pt x="274447" y="4653534"/>
                      <a:pt x="274447" y="4653534"/>
                    </a:cubicBezTo>
                    <a:cubicBezTo>
                      <a:pt x="266827" y="4653534"/>
                      <a:pt x="266827" y="4653534"/>
                      <a:pt x="259207" y="4653534"/>
                    </a:cubicBezTo>
                    <a:cubicBezTo>
                      <a:pt x="259207" y="4653534"/>
                      <a:pt x="259207" y="4653534"/>
                      <a:pt x="259207" y="4653534"/>
                    </a:cubicBezTo>
                    <a:cubicBezTo>
                      <a:pt x="243967" y="4653534"/>
                      <a:pt x="228727" y="4645914"/>
                      <a:pt x="221107" y="4630674"/>
                    </a:cubicBezTo>
                    <a:close/>
                    <a:moveTo>
                      <a:pt x="6626860" y="4470400"/>
                    </a:moveTo>
                    <a:cubicBezTo>
                      <a:pt x="6604000" y="4462780"/>
                      <a:pt x="6596380" y="4439920"/>
                      <a:pt x="6604000" y="4416933"/>
                    </a:cubicBezTo>
                    <a:cubicBezTo>
                      <a:pt x="6604000" y="4416933"/>
                      <a:pt x="6604000" y="4416933"/>
                      <a:pt x="6604000" y="4416933"/>
                    </a:cubicBezTo>
                    <a:cubicBezTo>
                      <a:pt x="6604000" y="4401693"/>
                      <a:pt x="6626860" y="4386453"/>
                      <a:pt x="6649720" y="4394073"/>
                    </a:cubicBezTo>
                    <a:cubicBezTo>
                      <a:pt x="6649720" y="4394073"/>
                      <a:pt x="6649720" y="4394073"/>
                      <a:pt x="6649720" y="4394073"/>
                    </a:cubicBezTo>
                    <a:cubicBezTo>
                      <a:pt x="6672580" y="4401693"/>
                      <a:pt x="6680200" y="4424553"/>
                      <a:pt x="6672580" y="4439793"/>
                    </a:cubicBezTo>
                    <a:cubicBezTo>
                      <a:pt x="6672580" y="4439793"/>
                      <a:pt x="6672580" y="4439793"/>
                      <a:pt x="6672580" y="4439793"/>
                    </a:cubicBezTo>
                    <a:cubicBezTo>
                      <a:pt x="6672580" y="4455033"/>
                      <a:pt x="6657340" y="4470273"/>
                      <a:pt x="6634480" y="4470273"/>
                    </a:cubicBezTo>
                    <a:cubicBezTo>
                      <a:pt x="6634480" y="4470273"/>
                      <a:pt x="6634480" y="4470273"/>
                      <a:pt x="6634480" y="4470273"/>
                    </a:cubicBezTo>
                    <a:cubicBezTo>
                      <a:pt x="6634480" y="4470273"/>
                      <a:pt x="6626860" y="4470273"/>
                      <a:pt x="6626860" y="4470273"/>
                    </a:cubicBezTo>
                    <a:close/>
                    <a:moveTo>
                      <a:pt x="152527" y="4424680"/>
                    </a:moveTo>
                    <a:cubicBezTo>
                      <a:pt x="152527" y="4424680"/>
                      <a:pt x="152527" y="4424680"/>
                      <a:pt x="152527" y="4424680"/>
                    </a:cubicBezTo>
                    <a:cubicBezTo>
                      <a:pt x="152527" y="4424680"/>
                      <a:pt x="152527" y="4424680"/>
                      <a:pt x="152527" y="4424680"/>
                    </a:cubicBezTo>
                    <a:cubicBezTo>
                      <a:pt x="144907" y="4401820"/>
                      <a:pt x="160147" y="4378960"/>
                      <a:pt x="175387" y="4378960"/>
                    </a:cubicBezTo>
                    <a:cubicBezTo>
                      <a:pt x="175387" y="4378960"/>
                      <a:pt x="175387" y="4378960"/>
                      <a:pt x="175387" y="4378960"/>
                    </a:cubicBezTo>
                    <a:cubicBezTo>
                      <a:pt x="198247" y="4371340"/>
                      <a:pt x="221107" y="4378960"/>
                      <a:pt x="228727" y="4401820"/>
                    </a:cubicBezTo>
                    <a:cubicBezTo>
                      <a:pt x="228727" y="4401820"/>
                      <a:pt x="228727" y="4401820"/>
                      <a:pt x="228727" y="4401820"/>
                    </a:cubicBezTo>
                    <a:cubicBezTo>
                      <a:pt x="228727" y="4424680"/>
                      <a:pt x="221107" y="4439920"/>
                      <a:pt x="198247" y="4447540"/>
                    </a:cubicBezTo>
                    <a:cubicBezTo>
                      <a:pt x="198247" y="4447540"/>
                      <a:pt x="198247" y="4447540"/>
                      <a:pt x="198247" y="4447540"/>
                    </a:cubicBezTo>
                    <a:cubicBezTo>
                      <a:pt x="198247" y="4447540"/>
                      <a:pt x="190627" y="4447540"/>
                      <a:pt x="190627" y="4447540"/>
                    </a:cubicBezTo>
                    <a:cubicBezTo>
                      <a:pt x="190627" y="4447540"/>
                      <a:pt x="190627" y="4447540"/>
                      <a:pt x="190627" y="4447540"/>
                    </a:cubicBezTo>
                    <a:cubicBezTo>
                      <a:pt x="175387" y="4447540"/>
                      <a:pt x="160147" y="4439920"/>
                      <a:pt x="152527" y="4424680"/>
                    </a:cubicBezTo>
                    <a:close/>
                    <a:moveTo>
                      <a:pt x="6687947" y="4264406"/>
                    </a:moveTo>
                    <a:cubicBezTo>
                      <a:pt x="6665086" y="4256786"/>
                      <a:pt x="6649847" y="4233926"/>
                      <a:pt x="6657467" y="4218686"/>
                    </a:cubicBezTo>
                    <a:cubicBezTo>
                      <a:pt x="6657467" y="4218686"/>
                      <a:pt x="6657467" y="4218686"/>
                      <a:pt x="6657467" y="4218686"/>
                    </a:cubicBezTo>
                    <a:cubicBezTo>
                      <a:pt x="6665086" y="4195826"/>
                      <a:pt x="6680326" y="4180586"/>
                      <a:pt x="6703186" y="4188206"/>
                    </a:cubicBezTo>
                    <a:cubicBezTo>
                      <a:pt x="6703186" y="4188206"/>
                      <a:pt x="6703186" y="4188206"/>
                      <a:pt x="6703186" y="4188206"/>
                    </a:cubicBezTo>
                    <a:cubicBezTo>
                      <a:pt x="6726047" y="4195826"/>
                      <a:pt x="6733667" y="4211066"/>
                      <a:pt x="6733667" y="4233926"/>
                    </a:cubicBezTo>
                    <a:cubicBezTo>
                      <a:pt x="6733667" y="4233926"/>
                      <a:pt x="6733667" y="4233926"/>
                      <a:pt x="6733667" y="4233926"/>
                    </a:cubicBezTo>
                    <a:cubicBezTo>
                      <a:pt x="6726047" y="4249166"/>
                      <a:pt x="6710807" y="4264406"/>
                      <a:pt x="6695567" y="4264406"/>
                    </a:cubicBezTo>
                    <a:cubicBezTo>
                      <a:pt x="6695567" y="4264406"/>
                      <a:pt x="6695567" y="4264406"/>
                      <a:pt x="6695567" y="4264406"/>
                    </a:cubicBezTo>
                    <a:cubicBezTo>
                      <a:pt x="6695567" y="4264406"/>
                      <a:pt x="6687947" y="4264406"/>
                      <a:pt x="6687947" y="4264406"/>
                    </a:cubicBezTo>
                    <a:close/>
                    <a:moveTo>
                      <a:pt x="99187" y="4211066"/>
                    </a:moveTo>
                    <a:cubicBezTo>
                      <a:pt x="91567" y="4195826"/>
                      <a:pt x="106807" y="4172966"/>
                      <a:pt x="122047" y="4165346"/>
                    </a:cubicBezTo>
                    <a:cubicBezTo>
                      <a:pt x="122047" y="4165346"/>
                      <a:pt x="122047" y="4165346"/>
                      <a:pt x="122047" y="4165346"/>
                    </a:cubicBezTo>
                    <a:cubicBezTo>
                      <a:pt x="144907" y="4165346"/>
                      <a:pt x="167767" y="4172966"/>
                      <a:pt x="167767" y="4195826"/>
                    </a:cubicBezTo>
                    <a:cubicBezTo>
                      <a:pt x="167767" y="4195826"/>
                      <a:pt x="167767" y="4195826"/>
                      <a:pt x="167767" y="4195826"/>
                    </a:cubicBezTo>
                    <a:cubicBezTo>
                      <a:pt x="175387" y="4218686"/>
                      <a:pt x="160147" y="4241546"/>
                      <a:pt x="144907" y="4241546"/>
                    </a:cubicBezTo>
                    <a:cubicBezTo>
                      <a:pt x="144907" y="4241546"/>
                      <a:pt x="144907" y="4241546"/>
                      <a:pt x="144907" y="4241546"/>
                    </a:cubicBezTo>
                    <a:cubicBezTo>
                      <a:pt x="137287" y="4241546"/>
                      <a:pt x="137287" y="4241546"/>
                      <a:pt x="129667" y="4241546"/>
                    </a:cubicBezTo>
                    <a:cubicBezTo>
                      <a:pt x="129667" y="4241546"/>
                      <a:pt x="129667" y="4241546"/>
                      <a:pt x="129667" y="4241546"/>
                    </a:cubicBezTo>
                    <a:cubicBezTo>
                      <a:pt x="114427" y="4241546"/>
                      <a:pt x="99187" y="4233926"/>
                      <a:pt x="99187" y="4211066"/>
                    </a:cubicBezTo>
                    <a:close/>
                    <a:moveTo>
                      <a:pt x="6733667" y="4050792"/>
                    </a:moveTo>
                    <a:cubicBezTo>
                      <a:pt x="6710807" y="4050792"/>
                      <a:pt x="6695567" y="4027932"/>
                      <a:pt x="6703187" y="4005072"/>
                    </a:cubicBezTo>
                    <a:cubicBezTo>
                      <a:pt x="6703187" y="4005072"/>
                      <a:pt x="6703187" y="4005072"/>
                      <a:pt x="6703187" y="4005072"/>
                    </a:cubicBezTo>
                    <a:cubicBezTo>
                      <a:pt x="6703187" y="3989832"/>
                      <a:pt x="6726048" y="3974592"/>
                      <a:pt x="6748907" y="3974592"/>
                    </a:cubicBezTo>
                    <a:cubicBezTo>
                      <a:pt x="6748907" y="3974592"/>
                      <a:pt x="6748907" y="3974592"/>
                      <a:pt x="6748907" y="3974592"/>
                    </a:cubicBezTo>
                    <a:cubicBezTo>
                      <a:pt x="6764148" y="3982212"/>
                      <a:pt x="6779387" y="3997452"/>
                      <a:pt x="6779387" y="4020312"/>
                    </a:cubicBezTo>
                    <a:cubicBezTo>
                      <a:pt x="6779387" y="4020312"/>
                      <a:pt x="6779387" y="4020312"/>
                      <a:pt x="6779387" y="4020312"/>
                    </a:cubicBezTo>
                    <a:cubicBezTo>
                      <a:pt x="6771767" y="4043172"/>
                      <a:pt x="6756527" y="4050792"/>
                      <a:pt x="6741287" y="4050792"/>
                    </a:cubicBezTo>
                    <a:cubicBezTo>
                      <a:pt x="6741287" y="4050792"/>
                      <a:pt x="6741287" y="4050792"/>
                      <a:pt x="6741287" y="4050792"/>
                    </a:cubicBezTo>
                    <a:cubicBezTo>
                      <a:pt x="6741287" y="4050792"/>
                      <a:pt x="6733667" y="4050792"/>
                      <a:pt x="6733667" y="4050792"/>
                    </a:cubicBezTo>
                    <a:close/>
                    <a:moveTo>
                      <a:pt x="53340" y="4005072"/>
                    </a:moveTo>
                    <a:cubicBezTo>
                      <a:pt x="45720" y="3982212"/>
                      <a:pt x="60960" y="3959352"/>
                      <a:pt x="83820" y="3959352"/>
                    </a:cubicBezTo>
                    <a:cubicBezTo>
                      <a:pt x="83820" y="3959352"/>
                      <a:pt x="83820" y="3959352"/>
                      <a:pt x="83820" y="3959352"/>
                    </a:cubicBezTo>
                    <a:cubicBezTo>
                      <a:pt x="106680" y="3951732"/>
                      <a:pt x="121920" y="3966972"/>
                      <a:pt x="129540" y="3989832"/>
                    </a:cubicBezTo>
                    <a:cubicBezTo>
                      <a:pt x="129540" y="3989832"/>
                      <a:pt x="129540" y="3989832"/>
                      <a:pt x="129540" y="3989832"/>
                    </a:cubicBezTo>
                    <a:cubicBezTo>
                      <a:pt x="129540" y="4012692"/>
                      <a:pt x="114300" y="4027932"/>
                      <a:pt x="99060" y="4035552"/>
                    </a:cubicBezTo>
                    <a:cubicBezTo>
                      <a:pt x="99060" y="4035552"/>
                      <a:pt x="99060" y="4035552"/>
                      <a:pt x="99060" y="4035552"/>
                    </a:cubicBezTo>
                    <a:cubicBezTo>
                      <a:pt x="91440" y="4035552"/>
                      <a:pt x="91440" y="4035552"/>
                      <a:pt x="91440" y="4035552"/>
                    </a:cubicBezTo>
                    <a:cubicBezTo>
                      <a:pt x="91440" y="4035552"/>
                      <a:pt x="91440" y="4035552"/>
                      <a:pt x="91440" y="4035552"/>
                    </a:cubicBezTo>
                    <a:cubicBezTo>
                      <a:pt x="68580" y="4035552"/>
                      <a:pt x="53340" y="4020312"/>
                      <a:pt x="53340" y="4005072"/>
                    </a:cubicBezTo>
                    <a:close/>
                    <a:moveTo>
                      <a:pt x="6764147" y="3837178"/>
                    </a:moveTo>
                    <a:cubicBezTo>
                      <a:pt x="6748907" y="3837178"/>
                      <a:pt x="6733667" y="3821938"/>
                      <a:pt x="6733667" y="3799078"/>
                    </a:cubicBezTo>
                    <a:cubicBezTo>
                      <a:pt x="6733667" y="3799078"/>
                      <a:pt x="6733667" y="3799078"/>
                      <a:pt x="6733667" y="3799078"/>
                    </a:cubicBezTo>
                    <a:cubicBezTo>
                      <a:pt x="6733667" y="3776218"/>
                      <a:pt x="6756526" y="3760978"/>
                      <a:pt x="6771767" y="3768598"/>
                    </a:cubicBezTo>
                    <a:cubicBezTo>
                      <a:pt x="6771767" y="3768598"/>
                      <a:pt x="6771767" y="3768598"/>
                      <a:pt x="6771767" y="3768598"/>
                    </a:cubicBezTo>
                    <a:cubicBezTo>
                      <a:pt x="6794626" y="3768598"/>
                      <a:pt x="6809867" y="3783838"/>
                      <a:pt x="6809867" y="3806698"/>
                    </a:cubicBezTo>
                    <a:cubicBezTo>
                      <a:pt x="6809867" y="3806698"/>
                      <a:pt x="6809867" y="3806698"/>
                      <a:pt x="6809867" y="3806698"/>
                    </a:cubicBezTo>
                    <a:cubicBezTo>
                      <a:pt x="6809867" y="3829558"/>
                      <a:pt x="6787007" y="3844798"/>
                      <a:pt x="6771767" y="3844798"/>
                    </a:cubicBezTo>
                    <a:cubicBezTo>
                      <a:pt x="6771767" y="3844798"/>
                      <a:pt x="6771767" y="3844798"/>
                      <a:pt x="6771767" y="3844798"/>
                    </a:cubicBezTo>
                    <a:cubicBezTo>
                      <a:pt x="6771767" y="3844798"/>
                      <a:pt x="6764147" y="3837178"/>
                      <a:pt x="6764147" y="3837178"/>
                    </a:cubicBezTo>
                    <a:close/>
                    <a:moveTo>
                      <a:pt x="22860" y="3791458"/>
                    </a:moveTo>
                    <a:cubicBezTo>
                      <a:pt x="22860" y="3791458"/>
                      <a:pt x="22860" y="3791458"/>
                      <a:pt x="22860" y="3791458"/>
                    </a:cubicBezTo>
                    <a:cubicBezTo>
                      <a:pt x="22860" y="3791458"/>
                      <a:pt x="22860" y="3791458"/>
                      <a:pt x="22860" y="3791458"/>
                    </a:cubicBezTo>
                    <a:cubicBezTo>
                      <a:pt x="22860" y="3768598"/>
                      <a:pt x="38100" y="3745738"/>
                      <a:pt x="53340" y="3745738"/>
                    </a:cubicBezTo>
                    <a:cubicBezTo>
                      <a:pt x="53340" y="3745738"/>
                      <a:pt x="53340" y="3745738"/>
                      <a:pt x="53340" y="3745738"/>
                    </a:cubicBezTo>
                    <a:cubicBezTo>
                      <a:pt x="76200" y="3745738"/>
                      <a:pt x="99060" y="3760978"/>
                      <a:pt x="99060" y="3776218"/>
                    </a:cubicBezTo>
                    <a:cubicBezTo>
                      <a:pt x="99060" y="3776218"/>
                      <a:pt x="99060" y="3776218"/>
                      <a:pt x="99060" y="3776218"/>
                    </a:cubicBezTo>
                    <a:cubicBezTo>
                      <a:pt x="99060" y="3799078"/>
                      <a:pt x="83820" y="3821938"/>
                      <a:pt x="60960" y="3821938"/>
                    </a:cubicBezTo>
                    <a:cubicBezTo>
                      <a:pt x="60960" y="3821938"/>
                      <a:pt x="60960" y="3821938"/>
                      <a:pt x="60960" y="3821938"/>
                    </a:cubicBezTo>
                    <a:cubicBezTo>
                      <a:pt x="60960" y="3821938"/>
                      <a:pt x="60960" y="3821938"/>
                      <a:pt x="60960" y="3821938"/>
                    </a:cubicBezTo>
                    <a:cubicBezTo>
                      <a:pt x="60960" y="3821938"/>
                      <a:pt x="60960" y="3821938"/>
                      <a:pt x="60960" y="3821938"/>
                    </a:cubicBezTo>
                    <a:cubicBezTo>
                      <a:pt x="38100" y="3821938"/>
                      <a:pt x="22860" y="3806698"/>
                      <a:pt x="22860" y="3791458"/>
                    </a:cubicBezTo>
                    <a:close/>
                    <a:moveTo>
                      <a:pt x="6787007" y="3623564"/>
                    </a:moveTo>
                    <a:cubicBezTo>
                      <a:pt x="6764147" y="3623564"/>
                      <a:pt x="6748907" y="3608324"/>
                      <a:pt x="6748907" y="3585464"/>
                    </a:cubicBezTo>
                    <a:cubicBezTo>
                      <a:pt x="6748907" y="3585464"/>
                      <a:pt x="6748907" y="3585464"/>
                      <a:pt x="6748907" y="3585464"/>
                    </a:cubicBezTo>
                    <a:cubicBezTo>
                      <a:pt x="6748907" y="3562604"/>
                      <a:pt x="6771767" y="3547364"/>
                      <a:pt x="6787007" y="3554984"/>
                    </a:cubicBezTo>
                    <a:cubicBezTo>
                      <a:pt x="6787007" y="3554984"/>
                      <a:pt x="6787007" y="3554984"/>
                      <a:pt x="6787007" y="3554984"/>
                    </a:cubicBezTo>
                    <a:cubicBezTo>
                      <a:pt x="6809867" y="3554984"/>
                      <a:pt x="6825107" y="3570224"/>
                      <a:pt x="6825107" y="3593084"/>
                    </a:cubicBezTo>
                    <a:cubicBezTo>
                      <a:pt x="6825107" y="3593084"/>
                      <a:pt x="6825107" y="3593084"/>
                      <a:pt x="6825107" y="3593084"/>
                    </a:cubicBezTo>
                    <a:cubicBezTo>
                      <a:pt x="6825107" y="3608324"/>
                      <a:pt x="6809867" y="3631184"/>
                      <a:pt x="6787007" y="3631184"/>
                    </a:cubicBezTo>
                    <a:cubicBezTo>
                      <a:pt x="6787007" y="3631184"/>
                      <a:pt x="6787007" y="3631184"/>
                      <a:pt x="6787007" y="3631184"/>
                    </a:cubicBezTo>
                    <a:cubicBezTo>
                      <a:pt x="6787007" y="3631184"/>
                      <a:pt x="6787007" y="3631184"/>
                      <a:pt x="6787007" y="3623564"/>
                    </a:cubicBezTo>
                    <a:close/>
                    <a:moveTo>
                      <a:pt x="7620" y="3570224"/>
                    </a:moveTo>
                    <a:cubicBezTo>
                      <a:pt x="7620" y="3570224"/>
                      <a:pt x="7620" y="3570224"/>
                      <a:pt x="7620" y="3570224"/>
                    </a:cubicBezTo>
                    <a:cubicBezTo>
                      <a:pt x="7620" y="3570224"/>
                      <a:pt x="7620" y="3570224"/>
                      <a:pt x="7620" y="3570224"/>
                    </a:cubicBezTo>
                    <a:cubicBezTo>
                      <a:pt x="7620" y="3547364"/>
                      <a:pt x="22860" y="3532124"/>
                      <a:pt x="45720" y="3532124"/>
                    </a:cubicBezTo>
                    <a:cubicBezTo>
                      <a:pt x="45720" y="3532124"/>
                      <a:pt x="45720" y="3532124"/>
                      <a:pt x="45720" y="3532124"/>
                    </a:cubicBezTo>
                    <a:cubicBezTo>
                      <a:pt x="60960" y="3532124"/>
                      <a:pt x="83820" y="3547364"/>
                      <a:pt x="83820" y="3570224"/>
                    </a:cubicBezTo>
                    <a:cubicBezTo>
                      <a:pt x="83820" y="3570224"/>
                      <a:pt x="83820" y="3570224"/>
                      <a:pt x="83820" y="3570224"/>
                    </a:cubicBezTo>
                    <a:cubicBezTo>
                      <a:pt x="83820" y="3593084"/>
                      <a:pt x="68580" y="3608324"/>
                      <a:pt x="45720" y="3608324"/>
                    </a:cubicBezTo>
                    <a:cubicBezTo>
                      <a:pt x="45720" y="3608324"/>
                      <a:pt x="45720" y="3608324"/>
                      <a:pt x="45720" y="3608324"/>
                    </a:cubicBezTo>
                    <a:cubicBezTo>
                      <a:pt x="45720" y="3608324"/>
                      <a:pt x="45720" y="3608324"/>
                      <a:pt x="45720" y="3608324"/>
                    </a:cubicBezTo>
                    <a:cubicBezTo>
                      <a:pt x="45720" y="3608324"/>
                      <a:pt x="45720" y="3608324"/>
                      <a:pt x="45720" y="3608324"/>
                    </a:cubicBezTo>
                    <a:cubicBezTo>
                      <a:pt x="22860" y="3608324"/>
                      <a:pt x="7620" y="3593084"/>
                      <a:pt x="7620" y="3570224"/>
                    </a:cubicBezTo>
                    <a:close/>
                    <a:moveTo>
                      <a:pt x="6756526" y="3371850"/>
                    </a:moveTo>
                    <a:cubicBezTo>
                      <a:pt x="6756526" y="3356610"/>
                      <a:pt x="6771767" y="3333750"/>
                      <a:pt x="6794626" y="3333750"/>
                    </a:cubicBezTo>
                    <a:cubicBezTo>
                      <a:pt x="6794626" y="3333750"/>
                      <a:pt x="6794626" y="3333750"/>
                      <a:pt x="6794626" y="3333750"/>
                    </a:cubicBezTo>
                    <a:cubicBezTo>
                      <a:pt x="6809867" y="3333750"/>
                      <a:pt x="6832726" y="3356610"/>
                      <a:pt x="6832726" y="3371850"/>
                    </a:cubicBezTo>
                    <a:cubicBezTo>
                      <a:pt x="6832726" y="3371850"/>
                      <a:pt x="6832726" y="3371850"/>
                      <a:pt x="6832726" y="3371850"/>
                    </a:cubicBezTo>
                    <a:cubicBezTo>
                      <a:pt x="6832726" y="3394710"/>
                      <a:pt x="6809867" y="3409950"/>
                      <a:pt x="6794626" y="3409950"/>
                    </a:cubicBezTo>
                    <a:cubicBezTo>
                      <a:pt x="6794626" y="3409950"/>
                      <a:pt x="6794626" y="3409950"/>
                      <a:pt x="6794626" y="3409950"/>
                    </a:cubicBezTo>
                    <a:cubicBezTo>
                      <a:pt x="6794626" y="3409950"/>
                      <a:pt x="6794626" y="3409950"/>
                      <a:pt x="6794626" y="3409950"/>
                    </a:cubicBezTo>
                    <a:cubicBezTo>
                      <a:pt x="6794626" y="3409950"/>
                      <a:pt x="6794626" y="3409950"/>
                      <a:pt x="6794626" y="3409950"/>
                    </a:cubicBezTo>
                    <a:cubicBezTo>
                      <a:pt x="6771767" y="3409950"/>
                      <a:pt x="6756526" y="3394710"/>
                      <a:pt x="6756526" y="3371850"/>
                    </a:cubicBezTo>
                    <a:close/>
                    <a:moveTo>
                      <a:pt x="38100" y="3394710"/>
                    </a:moveTo>
                    <a:cubicBezTo>
                      <a:pt x="22860" y="3394710"/>
                      <a:pt x="0" y="3379470"/>
                      <a:pt x="0" y="3356610"/>
                    </a:cubicBezTo>
                    <a:cubicBezTo>
                      <a:pt x="0" y="3356610"/>
                      <a:pt x="0" y="3356610"/>
                      <a:pt x="0" y="3356610"/>
                    </a:cubicBezTo>
                    <a:cubicBezTo>
                      <a:pt x="0" y="3333750"/>
                      <a:pt x="22860" y="3318510"/>
                      <a:pt x="38100" y="3318510"/>
                    </a:cubicBezTo>
                    <a:cubicBezTo>
                      <a:pt x="38100" y="3318510"/>
                      <a:pt x="38100" y="3318510"/>
                      <a:pt x="38100" y="3318510"/>
                    </a:cubicBezTo>
                    <a:cubicBezTo>
                      <a:pt x="60960" y="3318510"/>
                      <a:pt x="76200" y="3333750"/>
                      <a:pt x="76200" y="3356610"/>
                    </a:cubicBezTo>
                    <a:cubicBezTo>
                      <a:pt x="76200" y="3356610"/>
                      <a:pt x="76200" y="3356610"/>
                      <a:pt x="76200" y="3356610"/>
                    </a:cubicBezTo>
                    <a:cubicBezTo>
                      <a:pt x="76200" y="3379470"/>
                      <a:pt x="60960" y="3394710"/>
                      <a:pt x="38100" y="3394710"/>
                    </a:cubicBezTo>
                    <a:cubicBezTo>
                      <a:pt x="38100" y="3394710"/>
                      <a:pt x="38100" y="3394710"/>
                      <a:pt x="38100" y="3394710"/>
                    </a:cubicBezTo>
                    <a:cubicBezTo>
                      <a:pt x="38100" y="3394710"/>
                      <a:pt x="38100" y="3394710"/>
                      <a:pt x="38100" y="3394710"/>
                    </a:cubicBezTo>
                    <a:close/>
                    <a:moveTo>
                      <a:pt x="6741287" y="3165856"/>
                    </a:moveTo>
                    <a:cubicBezTo>
                      <a:pt x="6741287" y="3142996"/>
                      <a:pt x="6756527" y="3127756"/>
                      <a:pt x="6779387" y="3120136"/>
                    </a:cubicBezTo>
                    <a:cubicBezTo>
                      <a:pt x="6779387" y="3120136"/>
                      <a:pt x="6779387" y="3120136"/>
                      <a:pt x="6779387" y="3120136"/>
                    </a:cubicBezTo>
                    <a:cubicBezTo>
                      <a:pt x="6802247" y="3120136"/>
                      <a:pt x="6817487" y="3135376"/>
                      <a:pt x="6817487" y="3158236"/>
                    </a:cubicBezTo>
                    <a:cubicBezTo>
                      <a:pt x="6817487" y="3158236"/>
                      <a:pt x="6817487" y="3158236"/>
                      <a:pt x="6817487" y="3158236"/>
                    </a:cubicBezTo>
                    <a:cubicBezTo>
                      <a:pt x="6825107" y="3181096"/>
                      <a:pt x="6809867" y="3196336"/>
                      <a:pt x="6787007" y="3196336"/>
                    </a:cubicBezTo>
                    <a:cubicBezTo>
                      <a:pt x="6787007" y="3196336"/>
                      <a:pt x="6787007" y="3196336"/>
                      <a:pt x="6787007" y="3196336"/>
                    </a:cubicBezTo>
                    <a:cubicBezTo>
                      <a:pt x="6787007" y="3196336"/>
                      <a:pt x="6787007" y="3196336"/>
                      <a:pt x="6779387" y="3196336"/>
                    </a:cubicBezTo>
                    <a:cubicBezTo>
                      <a:pt x="6779387" y="3196336"/>
                      <a:pt x="6779387" y="3196336"/>
                      <a:pt x="6779387" y="3196336"/>
                    </a:cubicBezTo>
                    <a:cubicBezTo>
                      <a:pt x="6764147" y="3196336"/>
                      <a:pt x="6748907" y="3181096"/>
                      <a:pt x="6741287" y="3165856"/>
                    </a:cubicBezTo>
                    <a:close/>
                    <a:moveTo>
                      <a:pt x="45720" y="3181096"/>
                    </a:moveTo>
                    <a:cubicBezTo>
                      <a:pt x="30480" y="3181096"/>
                      <a:pt x="15240" y="3158236"/>
                      <a:pt x="15240" y="3135376"/>
                    </a:cubicBezTo>
                    <a:cubicBezTo>
                      <a:pt x="15240" y="3135376"/>
                      <a:pt x="15240" y="3135376"/>
                      <a:pt x="15240" y="3135376"/>
                    </a:cubicBezTo>
                    <a:cubicBezTo>
                      <a:pt x="15240" y="3120136"/>
                      <a:pt x="30480" y="3104896"/>
                      <a:pt x="53340" y="3104896"/>
                    </a:cubicBezTo>
                    <a:cubicBezTo>
                      <a:pt x="53340" y="3104896"/>
                      <a:pt x="53340" y="3104896"/>
                      <a:pt x="53340" y="3104896"/>
                    </a:cubicBezTo>
                    <a:cubicBezTo>
                      <a:pt x="76200" y="3104896"/>
                      <a:pt x="91440" y="3120136"/>
                      <a:pt x="91440" y="3142996"/>
                    </a:cubicBezTo>
                    <a:cubicBezTo>
                      <a:pt x="91440" y="3142996"/>
                      <a:pt x="91440" y="3142996"/>
                      <a:pt x="91440" y="3142996"/>
                    </a:cubicBezTo>
                    <a:cubicBezTo>
                      <a:pt x="91440" y="3165856"/>
                      <a:pt x="68580" y="3181096"/>
                      <a:pt x="53340" y="3181096"/>
                    </a:cubicBezTo>
                    <a:cubicBezTo>
                      <a:pt x="53340" y="3181096"/>
                      <a:pt x="53340" y="3181096"/>
                      <a:pt x="53340" y="3181096"/>
                    </a:cubicBezTo>
                    <a:cubicBezTo>
                      <a:pt x="53340" y="3181096"/>
                      <a:pt x="45720" y="3181096"/>
                      <a:pt x="45720" y="3181096"/>
                    </a:cubicBezTo>
                    <a:close/>
                    <a:moveTo>
                      <a:pt x="6718426" y="2952242"/>
                    </a:moveTo>
                    <a:cubicBezTo>
                      <a:pt x="6718426" y="2929382"/>
                      <a:pt x="6733667" y="2914142"/>
                      <a:pt x="6756526" y="2906522"/>
                    </a:cubicBezTo>
                    <a:cubicBezTo>
                      <a:pt x="6756526" y="2906522"/>
                      <a:pt x="6756526" y="2906522"/>
                      <a:pt x="6756526" y="2906522"/>
                    </a:cubicBezTo>
                    <a:cubicBezTo>
                      <a:pt x="6771767" y="2906522"/>
                      <a:pt x="6794626" y="2921762"/>
                      <a:pt x="6794626" y="2944622"/>
                    </a:cubicBezTo>
                    <a:cubicBezTo>
                      <a:pt x="6794626" y="2944622"/>
                      <a:pt x="6794626" y="2944622"/>
                      <a:pt x="6794626" y="2944622"/>
                    </a:cubicBezTo>
                    <a:cubicBezTo>
                      <a:pt x="6794626" y="2944622"/>
                      <a:pt x="6794626" y="2944622"/>
                      <a:pt x="6794626" y="2944622"/>
                    </a:cubicBezTo>
                    <a:cubicBezTo>
                      <a:pt x="6794626" y="2944622"/>
                      <a:pt x="6794626" y="2944622"/>
                      <a:pt x="6794626" y="2944622"/>
                    </a:cubicBezTo>
                    <a:cubicBezTo>
                      <a:pt x="6802247" y="2959862"/>
                      <a:pt x="6787007" y="2982722"/>
                      <a:pt x="6764147" y="2982722"/>
                    </a:cubicBezTo>
                    <a:cubicBezTo>
                      <a:pt x="6764147" y="2982722"/>
                      <a:pt x="6764147" y="2982722"/>
                      <a:pt x="6764147" y="2982722"/>
                    </a:cubicBezTo>
                    <a:cubicBezTo>
                      <a:pt x="6764147" y="2982722"/>
                      <a:pt x="6764147" y="2982722"/>
                      <a:pt x="6756526" y="2982722"/>
                    </a:cubicBezTo>
                    <a:cubicBezTo>
                      <a:pt x="6756526" y="2982722"/>
                      <a:pt x="6756526" y="2982722"/>
                      <a:pt x="6756526" y="2982722"/>
                    </a:cubicBezTo>
                    <a:cubicBezTo>
                      <a:pt x="6741287" y="2982722"/>
                      <a:pt x="6726047" y="2975102"/>
                      <a:pt x="6718426" y="2952242"/>
                    </a:cubicBezTo>
                    <a:close/>
                    <a:moveTo>
                      <a:pt x="68580" y="2967482"/>
                    </a:moveTo>
                    <a:cubicBezTo>
                      <a:pt x="45720" y="2959862"/>
                      <a:pt x="38100" y="2944622"/>
                      <a:pt x="38100" y="2921762"/>
                    </a:cubicBezTo>
                    <a:cubicBezTo>
                      <a:pt x="38100" y="2921762"/>
                      <a:pt x="38100" y="2921762"/>
                      <a:pt x="38100" y="2921762"/>
                    </a:cubicBezTo>
                    <a:cubicBezTo>
                      <a:pt x="38100" y="2921762"/>
                      <a:pt x="38100" y="2921762"/>
                      <a:pt x="38100" y="2921762"/>
                    </a:cubicBezTo>
                    <a:cubicBezTo>
                      <a:pt x="38100" y="2921762"/>
                      <a:pt x="38100" y="2921762"/>
                      <a:pt x="38100" y="2921762"/>
                    </a:cubicBezTo>
                    <a:cubicBezTo>
                      <a:pt x="38100" y="2898902"/>
                      <a:pt x="60960" y="2891282"/>
                      <a:pt x="83820" y="2891282"/>
                    </a:cubicBezTo>
                    <a:cubicBezTo>
                      <a:pt x="83820" y="2891282"/>
                      <a:pt x="83820" y="2891282"/>
                      <a:pt x="83820" y="2891282"/>
                    </a:cubicBezTo>
                    <a:cubicBezTo>
                      <a:pt x="99060" y="2891282"/>
                      <a:pt x="114300" y="2914142"/>
                      <a:pt x="114300" y="2937002"/>
                    </a:cubicBezTo>
                    <a:cubicBezTo>
                      <a:pt x="114300" y="2937002"/>
                      <a:pt x="114300" y="2937002"/>
                      <a:pt x="114300" y="2937002"/>
                    </a:cubicBezTo>
                    <a:cubicBezTo>
                      <a:pt x="106680" y="2952242"/>
                      <a:pt x="91440" y="2967482"/>
                      <a:pt x="76200" y="2967482"/>
                    </a:cubicBezTo>
                    <a:cubicBezTo>
                      <a:pt x="76200" y="2967482"/>
                      <a:pt x="76200" y="2967482"/>
                      <a:pt x="76200" y="2967482"/>
                    </a:cubicBezTo>
                    <a:cubicBezTo>
                      <a:pt x="76200" y="2967482"/>
                      <a:pt x="68580" y="2967482"/>
                      <a:pt x="68580" y="2967482"/>
                    </a:cubicBezTo>
                    <a:close/>
                    <a:moveTo>
                      <a:pt x="6687820" y="2746248"/>
                    </a:moveTo>
                    <a:cubicBezTo>
                      <a:pt x="6680200" y="2723388"/>
                      <a:pt x="6695440" y="2700528"/>
                      <a:pt x="6718300" y="2700528"/>
                    </a:cubicBezTo>
                    <a:cubicBezTo>
                      <a:pt x="6718300" y="2700528"/>
                      <a:pt x="6718300" y="2700528"/>
                      <a:pt x="6718300" y="2700528"/>
                    </a:cubicBezTo>
                    <a:cubicBezTo>
                      <a:pt x="6733540" y="2692908"/>
                      <a:pt x="6756400" y="2708148"/>
                      <a:pt x="6764020" y="2731008"/>
                    </a:cubicBezTo>
                    <a:cubicBezTo>
                      <a:pt x="6764020" y="2731008"/>
                      <a:pt x="6764020" y="2731008"/>
                      <a:pt x="6764020" y="2731008"/>
                    </a:cubicBezTo>
                    <a:cubicBezTo>
                      <a:pt x="6764020" y="2746248"/>
                      <a:pt x="6748780" y="2769108"/>
                      <a:pt x="6733540" y="2776728"/>
                    </a:cubicBezTo>
                    <a:cubicBezTo>
                      <a:pt x="6733540" y="2776728"/>
                      <a:pt x="6733540" y="2776728"/>
                      <a:pt x="6733540" y="2776728"/>
                    </a:cubicBezTo>
                    <a:cubicBezTo>
                      <a:pt x="6725920" y="2776728"/>
                      <a:pt x="6725920" y="2776728"/>
                      <a:pt x="6725920" y="2776728"/>
                    </a:cubicBezTo>
                    <a:cubicBezTo>
                      <a:pt x="6725920" y="2776728"/>
                      <a:pt x="6725920" y="2776728"/>
                      <a:pt x="6725920" y="2776728"/>
                    </a:cubicBezTo>
                    <a:cubicBezTo>
                      <a:pt x="6703060" y="2776728"/>
                      <a:pt x="6687820" y="2761488"/>
                      <a:pt x="6687820" y="2746248"/>
                    </a:cubicBezTo>
                    <a:close/>
                    <a:moveTo>
                      <a:pt x="106680" y="2753868"/>
                    </a:moveTo>
                    <a:cubicBezTo>
                      <a:pt x="83820" y="2753868"/>
                      <a:pt x="68580" y="2731008"/>
                      <a:pt x="76200" y="2708148"/>
                    </a:cubicBezTo>
                    <a:cubicBezTo>
                      <a:pt x="76200" y="2708148"/>
                      <a:pt x="76200" y="2708148"/>
                      <a:pt x="76200" y="2708148"/>
                    </a:cubicBezTo>
                    <a:cubicBezTo>
                      <a:pt x="76200" y="2685288"/>
                      <a:pt x="99060" y="2677668"/>
                      <a:pt x="121920" y="2677668"/>
                    </a:cubicBezTo>
                    <a:cubicBezTo>
                      <a:pt x="121920" y="2677668"/>
                      <a:pt x="121920" y="2677668"/>
                      <a:pt x="121920" y="2677668"/>
                    </a:cubicBezTo>
                    <a:cubicBezTo>
                      <a:pt x="144780" y="2685288"/>
                      <a:pt x="152400" y="2708148"/>
                      <a:pt x="152400" y="2723388"/>
                    </a:cubicBezTo>
                    <a:cubicBezTo>
                      <a:pt x="152400" y="2723388"/>
                      <a:pt x="152400" y="2723388"/>
                      <a:pt x="152400" y="2723388"/>
                    </a:cubicBezTo>
                    <a:cubicBezTo>
                      <a:pt x="144780" y="2746248"/>
                      <a:pt x="129540" y="2753868"/>
                      <a:pt x="114300" y="2753868"/>
                    </a:cubicBezTo>
                    <a:cubicBezTo>
                      <a:pt x="114300" y="2753868"/>
                      <a:pt x="114300" y="2753868"/>
                      <a:pt x="114300" y="2753868"/>
                    </a:cubicBezTo>
                    <a:cubicBezTo>
                      <a:pt x="106680" y="2753868"/>
                      <a:pt x="106680" y="2753868"/>
                      <a:pt x="106680" y="2753868"/>
                    </a:cubicBezTo>
                    <a:close/>
                    <a:moveTo>
                      <a:pt x="6634480" y="2540254"/>
                    </a:moveTo>
                    <a:cubicBezTo>
                      <a:pt x="6634480" y="2517394"/>
                      <a:pt x="6642100" y="2494534"/>
                      <a:pt x="6664960" y="2494534"/>
                    </a:cubicBezTo>
                    <a:cubicBezTo>
                      <a:pt x="6664960" y="2494534"/>
                      <a:pt x="6664960" y="2494534"/>
                      <a:pt x="6664960" y="2494534"/>
                    </a:cubicBezTo>
                    <a:cubicBezTo>
                      <a:pt x="6687820" y="2486914"/>
                      <a:pt x="6703060" y="2494534"/>
                      <a:pt x="6710680" y="2517394"/>
                    </a:cubicBezTo>
                    <a:cubicBezTo>
                      <a:pt x="6710680" y="2517394"/>
                      <a:pt x="6710680" y="2517394"/>
                      <a:pt x="6710680" y="2517394"/>
                    </a:cubicBezTo>
                    <a:cubicBezTo>
                      <a:pt x="6718300" y="2540254"/>
                      <a:pt x="6703060" y="2563114"/>
                      <a:pt x="6687820" y="2563114"/>
                    </a:cubicBezTo>
                    <a:cubicBezTo>
                      <a:pt x="6687820" y="2563114"/>
                      <a:pt x="6687820" y="2563114"/>
                      <a:pt x="6687820" y="2563114"/>
                    </a:cubicBezTo>
                    <a:cubicBezTo>
                      <a:pt x="6680200" y="2563114"/>
                      <a:pt x="6680200" y="2563114"/>
                      <a:pt x="6672580" y="2563114"/>
                    </a:cubicBezTo>
                    <a:cubicBezTo>
                      <a:pt x="6672580" y="2563114"/>
                      <a:pt x="6672580" y="2563114"/>
                      <a:pt x="6672580" y="2563114"/>
                    </a:cubicBezTo>
                    <a:cubicBezTo>
                      <a:pt x="6657340" y="2563114"/>
                      <a:pt x="6642100" y="2555494"/>
                      <a:pt x="6634480" y="2540254"/>
                    </a:cubicBezTo>
                    <a:close/>
                    <a:moveTo>
                      <a:pt x="152527" y="2547874"/>
                    </a:moveTo>
                    <a:cubicBezTo>
                      <a:pt x="129667" y="2540254"/>
                      <a:pt x="122047" y="2517394"/>
                      <a:pt x="129667" y="2502154"/>
                    </a:cubicBezTo>
                    <a:cubicBezTo>
                      <a:pt x="129667" y="2502154"/>
                      <a:pt x="129667" y="2502154"/>
                      <a:pt x="129667" y="2502154"/>
                    </a:cubicBezTo>
                    <a:cubicBezTo>
                      <a:pt x="129667" y="2479294"/>
                      <a:pt x="152527" y="2464054"/>
                      <a:pt x="175387" y="2471674"/>
                    </a:cubicBezTo>
                    <a:cubicBezTo>
                      <a:pt x="175387" y="2471674"/>
                      <a:pt x="175387" y="2471674"/>
                      <a:pt x="175387" y="2471674"/>
                    </a:cubicBezTo>
                    <a:cubicBezTo>
                      <a:pt x="190627" y="2479294"/>
                      <a:pt x="205867" y="2502154"/>
                      <a:pt x="198247" y="2517394"/>
                    </a:cubicBezTo>
                    <a:cubicBezTo>
                      <a:pt x="198247" y="2517394"/>
                      <a:pt x="198247" y="2517394"/>
                      <a:pt x="198247" y="2517394"/>
                    </a:cubicBezTo>
                    <a:cubicBezTo>
                      <a:pt x="198247" y="2532634"/>
                      <a:pt x="183007" y="2547874"/>
                      <a:pt x="167767" y="2547874"/>
                    </a:cubicBezTo>
                    <a:cubicBezTo>
                      <a:pt x="167767" y="2547874"/>
                      <a:pt x="167767" y="2547874"/>
                      <a:pt x="167767" y="2547874"/>
                    </a:cubicBezTo>
                    <a:cubicBezTo>
                      <a:pt x="160147" y="2547874"/>
                      <a:pt x="160147" y="2547874"/>
                      <a:pt x="152527" y="2547874"/>
                    </a:cubicBezTo>
                    <a:close/>
                    <a:moveTo>
                      <a:pt x="6573520" y="2334260"/>
                    </a:moveTo>
                    <a:cubicBezTo>
                      <a:pt x="6565900" y="2319020"/>
                      <a:pt x="6581139" y="2296160"/>
                      <a:pt x="6596380" y="2288540"/>
                    </a:cubicBezTo>
                    <a:cubicBezTo>
                      <a:pt x="6596380" y="2288540"/>
                      <a:pt x="6596380" y="2288540"/>
                      <a:pt x="6596380" y="2288540"/>
                    </a:cubicBezTo>
                    <a:cubicBezTo>
                      <a:pt x="6619239" y="2280920"/>
                      <a:pt x="6642100" y="2288540"/>
                      <a:pt x="6649720" y="2311400"/>
                    </a:cubicBezTo>
                    <a:cubicBezTo>
                      <a:pt x="6649720" y="2311400"/>
                      <a:pt x="6649720" y="2311400"/>
                      <a:pt x="6649720" y="2311400"/>
                    </a:cubicBezTo>
                    <a:cubicBezTo>
                      <a:pt x="6657339" y="2334260"/>
                      <a:pt x="6642100" y="2349500"/>
                      <a:pt x="6626860" y="2357120"/>
                    </a:cubicBezTo>
                    <a:cubicBezTo>
                      <a:pt x="6626860" y="2357120"/>
                      <a:pt x="6626860" y="2357120"/>
                      <a:pt x="6626860" y="2357120"/>
                    </a:cubicBezTo>
                    <a:cubicBezTo>
                      <a:pt x="6619239" y="2364740"/>
                      <a:pt x="6611620" y="2364740"/>
                      <a:pt x="6611620" y="2364740"/>
                    </a:cubicBezTo>
                    <a:cubicBezTo>
                      <a:pt x="6611620" y="2364740"/>
                      <a:pt x="6611620" y="2364740"/>
                      <a:pt x="6611620" y="2364740"/>
                    </a:cubicBezTo>
                    <a:cubicBezTo>
                      <a:pt x="6596380" y="2364740"/>
                      <a:pt x="6581139" y="2349500"/>
                      <a:pt x="6573520" y="2334260"/>
                    </a:cubicBezTo>
                    <a:close/>
                    <a:moveTo>
                      <a:pt x="213487" y="2341880"/>
                    </a:moveTo>
                    <a:cubicBezTo>
                      <a:pt x="198247" y="2334260"/>
                      <a:pt x="183007" y="2311400"/>
                      <a:pt x="190627" y="2288413"/>
                    </a:cubicBezTo>
                    <a:cubicBezTo>
                      <a:pt x="190627" y="2288413"/>
                      <a:pt x="190627" y="2288413"/>
                      <a:pt x="190627" y="2288413"/>
                    </a:cubicBezTo>
                    <a:cubicBezTo>
                      <a:pt x="198247" y="2273173"/>
                      <a:pt x="221107" y="2257933"/>
                      <a:pt x="243967" y="2265553"/>
                    </a:cubicBezTo>
                    <a:cubicBezTo>
                      <a:pt x="243967" y="2265553"/>
                      <a:pt x="243967" y="2265553"/>
                      <a:pt x="243967" y="2265553"/>
                    </a:cubicBezTo>
                    <a:cubicBezTo>
                      <a:pt x="259207" y="2273173"/>
                      <a:pt x="274447" y="2296033"/>
                      <a:pt x="266827" y="2319020"/>
                    </a:cubicBezTo>
                    <a:cubicBezTo>
                      <a:pt x="266827" y="2319020"/>
                      <a:pt x="266827" y="2319020"/>
                      <a:pt x="266827" y="2319020"/>
                    </a:cubicBezTo>
                    <a:cubicBezTo>
                      <a:pt x="259207" y="2334260"/>
                      <a:pt x="243967" y="2341880"/>
                      <a:pt x="228727" y="2341880"/>
                    </a:cubicBezTo>
                    <a:cubicBezTo>
                      <a:pt x="228727" y="2341880"/>
                      <a:pt x="228727" y="2341880"/>
                      <a:pt x="228727" y="2341880"/>
                    </a:cubicBezTo>
                    <a:cubicBezTo>
                      <a:pt x="221107" y="2341880"/>
                      <a:pt x="221107" y="2341880"/>
                      <a:pt x="213487" y="2341880"/>
                    </a:cubicBezTo>
                    <a:close/>
                    <a:moveTo>
                      <a:pt x="6497320" y="2135886"/>
                    </a:moveTo>
                    <a:cubicBezTo>
                      <a:pt x="6489700" y="2120646"/>
                      <a:pt x="6504940" y="2097786"/>
                      <a:pt x="6520180" y="2090166"/>
                    </a:cubicBezTo>
                    <a:cubicBezTo>
                      <a:pt x="6520180" y="2090166"/>
                      <a:pt x="6520180" y="2090166"/>
                      <a:pt x="6520180" y="2090166"/>
                    </a:cubicBezTo>
                    <a:cubicBezTo>
                      <a:pt x="6543040" y="2082546"/>
                      <a:pt x="6565900" y="2090166"/>
                      <a:pt x="6573520" y="2105406"/>
                    </a:cubicBezTo>
                    <a:cubicBezTo>
                      <a:pt x="6573520" y="2105406"/>
                      <a:pt x="6573520" y="2105406"/>
                      <a:pt x="6573520" y="2105406"/>
                    </a:cubicBezTo>
                    <a:cubicBezTo>
                      <a:pt x="6581140" y="2128266"/>
                      <a:pt x="6565900" y="2151126"/>
                      <a:pt x="6550660" y="2158873"/>
                    </a:cubicBezTo>
                    <a:cubicBezTo>
                      <a:pt x="6550660" y="2158873"/>
                      <a:pt x="6550660" y="2158873"/>
                      <a:pt x="6550660" y="2158873"/>
                    </a:cubicBezTo>
                    <a:cubicBezTo>
                      <a:pt x="6543040" y="2158873"/>
                      <a:pt x="6543040" y="2158873"/>
                      <a:pt x="6535420" y="2158873"/>
                    </a:cubicBezTo>
                    <a:cubicBezTo>
                      <a:pt x="6535420" y="2158873"/>
                      <a:pt x="6535420" y="2158873"/>
                      <a:pt x="6535420" y="2158873"/>
                    </a:cubicBezTo>
                    <a:cubicBezTo>
                      <a:pt x="6520180" y="2158873"/>
                      <a:pt x="6504940" y="2151253"/>
                      <a:pt x="6497320" y="2136013"/>
                    </a:cubicBezTo>
                    <a:close/>
                    <a:moveTo>
                      <a:pt x="289814" y="2143506"/>
                    </a:moveTo>
                    <a:cubicBezTo>
                      <a:pt x="274574" y="2128266"/>
                      <a:pt x="259334" y="2113026"/>
                      <a:pt x="266954" y="2090039"/>
                    </a:cubicBezTo>
                    <a:cubicBezTo>
                      <a:pt x="266954" y="2090039"/>
                      <a:pt x="266954" y="2090039"/>
                      <a:pt x="266954" y="2090039"/>
                    </a:cubicBezTo>
                    <a:cubicBezTo>
                      <a:pt x="274574" y="2067179"/>
                      <a:pt x="297434" y="2059559"/>
                      <a:pt x="320294" y="2067179"/>
                    </a:cubicBezTo>
                    <a:cubicBezTo>
                      <a:pt x="320294" y="2067179"/>
                      <a:pt x="320294" y="2067179"/>
                      <a:pt x="320294" y="2067179"/>
                    </a:cubicBezTo>
                    <a:cubicBezTo>
                      <a:pt x="335534" y="2074799"/>
                      <a:pt x="350774" y="2097659"/>
                      <a:pt x="343154" y="2120646"/>
                    </a:cubicBezTo>
                    <a:cubicBezTo>
                      <a:pt x="343154" y="2120646"/>
                      <a:pt x="343154" y="2120646"/>
                      <a:pt x="343154" y="2120646"/>
                    </a:cubicBezTo>
                    <a:cubicBezTo>
                      <a:pt x="335534" y="2135886"/>
                      <a:pt x="320294" y="2143506"/>
                      <a:pt x="305054" y="2143506"/>
                    </a:cubicBezTo>
                    <a:cubicBezTo>
                      <a:pt x="305054" y="2143506"/>
                      <a:pt x="305054" y="2143506"/>
                      <a:pt x="305054" y="2143506"/>
                    </a:cubicBezTo>
                    <a:cubicBezTo>
                      <a:pt x="297434" y="2143506"/>
                      <a:pt x="297434" y="2143506"/>
                      <a:pt x="289814" y="2143506"/>
                    </a:cubicBezTo>
                    <a:close/>
                    <a:moveTo>
                      <a:pt x="6413373" y="1945132"/>
                    </a:moveTo>
                    <a:cubicBezTo>
                      <a:pt x="6405753" y="1922272"/>
                      <a:pt x="6413373" y="1899412"/>
                      <a:pt x="6428613" y="1891665"/>
                    </a:cubicBezTo>
                    <a:cubicBezTo>
                      <a:pt x="6428613" y="1891665"/>
                      <a:pt x="6428613" y="1891665"/>
                      <a:pt x="6428613" y="1891665"/>
                    </a:cubicBezTo>
                    <a:cubicBezTo>
                      <a:pt x="6451473" y="1884045"/>
                      <a:pt x="6474333" y="1891665"/>
                      <a:pt x="6481953" y="1914525"/>
                    </a:cubicBezTo>
                    <a:cubicBezTo>
                      <a:pt x="6481953" y="1914525"/>
                      <a:pt x="6481953" y="1914525"/>
                      <a:pt x="6481953" y="1914525"/>
                    </a:cubicBezTo>
                    <a:cubicBezTo>
                      <a:pt x="6481953" y="1914525"/>
                      <a:pt x="6481953" y="1914525"/>
                      <a:pt x="6481953" y="1914525"/>
                    </a:cubicBezTo>
                    <a:cubicBezTo>
                      <a:pt x="6481953" y="1914525"/>
                      <a:pt x="6481953" y="1914525"/>
                      <a:pt x="6481953" y="1914525"/>
                    </a:cubicBezTo>
                    <a:cubicBezTo>
                      <a:pt x="6489573" y="1929765"/>
                      <a:pt x="6481953" y="1952625"/>
                      <a:pt x="6466713" y="1960245"/>
                    </a:cubicBezTo>
                    <a:cubicBezTo>
                      <a:pt x="6466713" y="1960245"/>
                      <a:pt x="6466713" y="1960245"/>
                      <a:pt x="6466713" y="1960245"/>
                    </a:cubicBezTo>
                    <a:cubicBezTo>
                      <a:pt x="6459093" y="1967865"/>
                      <a:pt x="6451473" y="1967865"/>
                      <a:pt x="6443853" y="1967865"/>
                    </a:cubicBezTo>
                    <a:cubicBezTo>
                      <a:pt x="6443853" y="1967865"/>
                      <a:pt x="6443853" y="1967865"/>
                      <a:pt x="6443853" y="1967865"/>
                    </a:cubicBezTo>
                    <a:cubicBezTo>
                      <a:pt x="6436233" y="1967865"/>
                      <a:pt x="6420993" y="1960245"/>
                      <a:pt x="6413373" y="1945005"/>
                    </a:cubicBezTo>
                    <a:close/>
                    <a:moveTo>
                      <a:pt x="381254" y="1945132"/>
                    </a:moveTo>
                    <a:cubicBezTo>
                      <a:pt x="358394" y="1937512"/>
                      <a:pt x="350774" y="1914652"/>
                      <a:pt x="358394" y="1891665"/>
                    </a:cubicBezTo>
                    <a:cubicBezTo>
                      <a:pt x="358394" y="1891665"/>
                      <a:pt x="358394" y="1891665"/>
                      <a:pt x="358394" y="1891665"/>
                    </a:cubicBezTo>
                    <a:cubicBezTo>
                      <a:pt x="373634" y="1876425"/>
                      <a:pt x="396494" y="1868805"/>
                      <a:pt x="411734" y="1876425"/>
                    </a:cubicBezTo>
                    <a:cubicBezTo>
                      <a:pt x="411734" y="1876425"/>
                      <a:pt x="411734" y="1876425"/>
                      <a:pt x="411734" y="1876425"/>
                    </a:cubicBezTo>
                    <a:cubicBezTo>
                      <a:pt x="426974" y="1884045"/>
                      <a:pt x="434594" y="1906905"/>
                      <a:pt x="426974" y="1929892"/>
                    </a:cubicBezTo>
                    <a:cubicBezTo>
                      <a:pt x="426974" y="1929892"/>
                      <a:pt x="426974" y="1929892"/>
                      <a:pt x="426974" y="1929892"/>
                    </a:cubicBezTo>
                    <a:cubicBezTo>
                      <a:pt x="419354" y="1937512"/>
                      <a:pt x="411734" y="1945132"/>
                      <a:pt x="396494" y="1945132"/>
                    </a:cubicBezTo>
                    <a:cubicBezTo>
                      <a:pt x="396494" y="1945132"/>
                      <a:pt x="396494" y="1945132"/>
                      <a:pt x="396494" y="1945132"/>
                    </a:cubicBezTo>
                    <a:cubicBezTo>
                      <a:pt x="388874" y="1945132"/>
                      <a:pt x="381254" y="1945132"/>
                      <a:pt x="381254" y="1945132"/>
                    </a:cubicBezTo>
                    <a:close/>
                    <a:moveTo>
                      <a:pt x="6314186" y="1754378"/>
                    </a:moveTo>
                    <a:cubicBezTo>
                      <a:pt x="6306566" y="1739138"/>
                      <a:pt x="6306566" y="1716278"/>
                      <a:pt x="6329426" y="1708658"/>
                    </a:cubicBezTo>
                    <a:cubicBezTo>
                      <a:pt x="6329426" y="1708658"/>
                      <a:pt x="6329426" y="1708658"/>
                      <a:pt x="6329426" y="1708658"/>
                    </a:cubicBezTo>
                    <a:cubicBezTo>
                      <a:pt x="6344666" y="1693418"/>
                      <a:pt x="6367526" y="1701038"/>
                      <a:pt x="6382766" y="1716278"/>
                    </a:cubicBezTo>
                    <a:cubicBezTo>
                      <a:pt x="6382766" y="1716278"/>
                      <a:pt x="6382766" y="1716278"/>
                      <a:pt x="6382766" y="1716278"/>
                    </a:cubicBezTo>
                    <a:cubicBezTo>
                      <a:pt x="6382766" y="1716278"/>
                      <a:pt x="6382766" y="1716278"/>
                      <a:pt x="6382766" y="1716278"/>
                    </a:cubicBezTo>
                    <a:cubicBezTo>
                      <a:pt x="6382766" y="1716278"/>
                      <a:pt x="6382766" y="1716278"/>
                      <a:pt x="6382766" y="1716278"/>
                    </a:cubicBezTo>
                    <a:cubicBezTo>
                      <a:pt x="6390386" y="1739138"/>
                      <a:pt x="6382766" y="1761998"/>
                      <a:pt x="6367526" y="1769745"/>
                    </a:cubicBezTo>
                    <a:cubicBezTo>
                      <a:pt x="6367526" y="1769745"/>
                      <a:pt x="6367526" y="1769745"/>
                      <a:pt x="6367526" y="1769745"/>
                    </a:cubicBezTo>
                    <a:cubicBezTo>
                      <a:pt x="6359906" y="1777365"/>
                      <a:pt x="6352286" y="1777365"/>
                      <a:pt x="6344666" y="1777365"/>
                    </a:cubicBezTo>
                    <a:cubicBezTo>
                      <a:pt x="6344666" y="1777365"/>
                      <a:pt x="6344666" y="1777365"/>
                      <a:pt x="6344666" y="1777365"/>
                    </a:cubicBezTo>
                    <a:cubicBezTo>
                      <a:pt x="6329426" y="1777365"/>
                      <a:pt x="6321806" y="1769745"/>
                      <a:pt x="6314186" y="1754505"/>
                    </a:cubicBezTo>
                    <a:close/>
                    <a:moveTo>
                      <a:pt x="480441" y="1754378"/>
                    </a:moveTo>
                    <a:cubicBezTo>
                      <a:pt x="457581" y="1746758"/>
                      <a:pt x="449961" y="1723898"/>
                      <a:pt x="465201" y="1700911"/>
                    </a:cubicBezTo>
                    <a:cubicBezTo>
                      <a:pt x="465201" y="1700911"/>
                      <a:pt x="465201" y="1700911"/>
                      <a:pt x="465201" y="1700911"/>
                    </a:cubicBezTo>
                    <a:cubicBezTo>
                      <a:pt x="465201" y="1700911"/>
                      <a:pt x="465201" y="1700911"/>
                      <a:pt x="465201" y="1700911"/>
                    </a:cubicBezTo>
                    <a:cubicBezTo>
                      <a:pt x="465201" y="1700911"/>
                      <a:pt x="465201" y="1700911"/>
                      <a:pt x="465201" y="1700911"/>
                    </a:cubicBezTo>
                    <a:cubicBezTo>
                      <a:pt x="472821" y="1685671"/>
                      <a:pt x="495681" y="1678051"/>
                      <a:pt x="518541" y="1685671"/>
                    </a:cubicBezTo>
                    <a:cubicBezTo>
                      <a:pt x="518541" y="1685671"/>
                      <a:pt x="518541" y="1685671"/>
                      <a:pt x="518541" y="1685671"/>
                    </a:cubicBezTo>
                    <a:cubicBezTo>
                      <a:pt x="533781" y="1700911"/>
                      <a:pt x="541401" y="1723771"/>
                      <a:pt x="526161" y="1739138"/>
                    </a:cubicBezTo>
                    <a:cubicBezTo>
                      <a:pt x="526161" y="1739138"/>
                      <a:pt x="526161" y="1739138"/>
                      <a:pt x="526161" y="1739138"/>
                    </a:cubicBezTo>
                    <a:cubicBezTo>
                      <a:pt x="518541" y="1754378"/>
                      <a:pt x="510921" y="1761998"/>
                      <a:pt x="495681" y="1761998"/>
                    </a:cubicBezTo>
                    <a:cubicBezTo>
                      <a:pt x="495681" y="1761998"/>
                      <a:pt x="495681" y="1761998"/>
                      <a:pt x="495681" y="1761998"/>
                    </a:cubicBezTo>
                    <a:cubicBezTo>
                      <a:pt x="488061" y="1761998"/>
                      <a:pt x="480441" y="1754378"/>
                      <a:pt x="480441" y="1754378"/>
                    </a:cubicBezTo>
                    <a:close/>
                    <a:moveTo>
                      <a:pt x="6199886" y="1578864"/>
                    </a:moveTo>
                    <a:cubicBezTo>
                      <a:pt x="6199886" y="1578864"/>
                      <a:pt x="6199886" y="1578864"/>
                      <a:pt x="6199886" y="1578864"/>
                    </a:cubicBezTo>
                    <a:cubicBezTo>
                      <a:pt x="6199886" y="1578864"/>
                      <a:pt x="6199886" y="1578864"/>
                      <a:pt x="6199886" y="1578864"/>
                    </a:cubicBezTo>
                    <a:cubicBezTo>
                      <a:pt x="6199886" y="1578864"/>
                      <a:pt x="6199886" y="1578864"/>
                      <a:pt x="6199886" y="1578864"/>
                    </a:cubicBezTo>
                    <a:cubicBezTo>
                      <a:pt x="6199886" y="1571244"/>
                      <a:pt x="6199886" y="1571244"/>
                      <a:pt x="6199886" y="1571244"/>
                    </a:cubicBezTo>
                    <a:cubicBezTo>
                      <a:pt x="6199886" y="1571244"/>
                      <a:pt x="6199886" y="1571244"/>
                      <a:pt x="6199886" y="1571244"/>
                    </a:cubicBezTo>
                    <a:cubicBezTo>
                      <a:pt x="6184646" y="1556004"/>
                      <a:pt x="6192266" y="1533144"/>
                      <a:pt x="6207506" y="1517777"/>
                    </a:cubicBezTo>
                    <a:cubicBezTo>
                      <a:pt x="6207506" y="1517777"/>
                      <a:pt x="6207506" y="1517777"/>
                      <a:pt x="6207506" y="1517777"/>
                    </a:cubicBezTo>
                    <a:cubicBezTo>
                      <a:pt x="6230366" y="1510157"/>
                      <a:pt x="6253226" y="1510157"/>
                      <a:pt x="6260846" y="1533017"/>
                    </a:cubicBezTo>
                    <a:cubicBezTo>
                      <a:pt x="6260846" y="1533017"/>
                      <a:pt x="6260846" y="1533017"/>
                      <a:pt x="6260846" y="1533017"/>
                    </a:cubicBezTo>
                    <a:cubicBezTo>
                      <a:pt x="6260846" y="1533017"/>
                      <a:pt x="6260846" y="1533017"/>
                      <a:pt x="6260846" y="1533017"/>
                    </a:cubicBezTo>
                    <a:cubicBezTo>
                      <a:pt x="6260846" y="1533017"/>
                      <a:pt x="6260846" y="1533017"/>
                      <a:pt x="6260846" y="1533017"/>
                    </a:cubicBezTo>
                    <a:cubicBezTo>
                      <a:pt x="6268466" y="1533017"/>
                      <a:pt x="6268466" y="1533017"/>
                      <a:pt x="6268466" y="1533017"/>
                    </a:cubicBezTo>
                    <a:cubicBezTo>
                      <a:pt x="6268466" y="1533017"/>
                      <a:pt x="6268466" y="1533017"/>
                      <a:pt x="6268466" y="1533017"/>
                    </a:cubicBezTo>
                    <a:cubicBezTo>
                      <a:pt x="6276086" y="1555877"/>
                      <a:pt x="6276086" y="1578737"/>
                      <a:pt x="6253226" y="1586484"/>
                    </a:cubicBezTo>
                    <a:cubicBezTo>
                      <a:pt x="6253226" y="1586484"/>
                      <a:pt x="6253226" y="1586484"/>
                      <a:pt x="6253226" y="1586484"/>
                    </a:cubicBezTo>
                    <a:cubicBezTo>
                      <a:pt x="6245606" y="1594104"/>
                      <a:pt x="6237986" y="1594104"/>
                      <a:pt x="6230366" y="1594104"/>
                    </a:cubicBezTo>
                    <a:cubicBezTo>
                      <a:pt x="6230366" y="1594104"/>
                      <a:pt x="6230366" y="1594104"/>
                      <a:pt x="6230366" y="1594104"/>
                    </a:cubicBezTo>
                    <a:cubicBezTo>
                      <a:pt x="6222746" y="1594104"/>
                      <a:pt x="6207506" y="1586484"/>
                      <a:pt x="6199886" y="1578864"/>
                    </a:cubicBezTo>
                    <a:close/>
                    <a:moveTo>
                      <a:pt x="587248" y="1571244"/>
                    </a:moveTo>
                    <a:cubicBezTo>
                      <a:pt x="572008" y="1556004"/>
                      <a:pt x="564388" y="1533144"/>
                      <a:pt x="579628" y="1517777"/>
                    </a:cubicBezTo>
                    <a:cubicBezTo>
                      <a:pt x="579628" y="1517777"/>
                      <a:pt x="579628" y="1517777"/>
                      <a:pt x="579628" y="1517777"/>
                    </a:cubicBezTo>
                    <a:cubicBezTo>
                      <a:pt x="587248" y="1502537"/>
                      <a:pt x="610108" y="1494917"/>
                      <a:pt x="632968" y="1510157"/>
                    </a:cubicBezTo>
                    <a:cubicBezTo>
                      <a:pt x="632968" y="1510157"/>
                      <a:pt x="632968" y="1510157"/>
                      <a:pt x="632968" y="1510157"/>
                    </a:cubicBezTo>
                    <a:cubicBezTo>
                      <a:pt x="648208" y="1517777"/>
                      <a:pt x="655828" y="1540637"/>
                      <a:pt x="640588" y="1563624"/>
                    </a:cubicBezTo>
                    <a:cubicBezTo>
                      <a:pt x="640588" y="1563624"/>
                      <a:pt x="640588" y="1563624"/>
                      <a:pt x="640588" y="1563624"/>
                    </a:cubicBezTo>
                    <a:cubicBezTo>
                      <a:pt x="632968" y="1571244"/>
                      <a:pt x="625348" y="1578864"/>
                      <a:pt x="610108" y="1578864"/>
                    </a:cubicBezTo>
                    <a:cubicBezTo>
                      <a:pt x="610108" y="1578864"/>
                      <a:pt x="610108" y="1578864"/>
                      <a:pt x="610108" y="1578864"/>
                    </a:cubicBezTo>
                    <a:cubicBezTo>
                      <a:pt x="602488" y="1578864"/>
                      <a:pt x="594868" y="1578864"/>
                      <a:pt x="587248" y="1571244"/>
                    </a:cubicBezTo>
                    <a:close/>
                    <a:moveTo>
                      <a:pt x="6077839" y="1403350"/>
                    </a:moveTo>
                    <a:cubicBezTo>
                      <a:pt x="6062599" y="1380490"/>
                      <a:pt x="6070219" y="1357630"/>
                      <a:pt x="6085459" y="1349883"/>
                    </a:cubicBezTo>
                    <a:cubicBezTo>
                      <a:pt x="6085459" y="1349883"/>
                      <a:pt x="6085459" y="1349883"/>
                      <a:pt x="6085459" y="1349883"/>
                    </a:cubicBezTo>
                    <a:cubicBezTo>
                      <a:pt x="6100699" y="1334643"/>
                      <a:pt x="6123559" y="1334643"/>
                      <a:pt x="6138799" y="1357503"/>
                    </a:cubicBezTo>
                    <a:cubicBezTo>
                      <a:pt x="6138799" y="1357503"/>
                      <a:pt x="6138799" y="1357503"/>
                      <a:pt x="6138799" y="1357503"/>
                    </a:cubicBezTo>
                    <a:cubicBezTo>
                      <a:pt x="6146419" y="1372743"/>
                      <a:pt x="6146419" y="1395603"/>
                      <a:pt x="6131179" y="1410970"/>
                    </a:cubicBezTo>
                    <a:cubicBezTo>
                      <a:pt x="6131179" y="1410970"/>
                      <a:pt x="6131179" y="1410970"/>
                      <a:pt x="6131179" y="1410970"/>
                    </a:cubicBezTo>
                    <a:cubicBezTo>
                      <a:pt x="6123559" y="1410970"/>
                      <a:pt x="6115939" y="1418590"/>
                      <a:pt x="6108319" y="1418590"/>
                    </a:cubicBezTo>
                    <a:cubicBezTo>
                      <a:pt x="6108319" y="1418590"/>
                      <a:pt x="6108319" y="1418590"/>
                      <a:pt x="6108319" y="1418590"/>
                    </a:cubicBezTo>
                    <a:cubicBezTo>
                      <a:pt x="6093079" y="1418590"/>
                      <a:pt x="6085459" y="1410970"/>
                      <a:pt x="6077839" y="1403350"/>
                    </a:cubicBezTo>
                    <a:close/>
                    <a:moveTo>
                      <a:pt x="709168" y="1395730"/>
                    </a:moveTo>
                    <a:cubicBezTo>
                      <a:pt x="693928" y="1380490"/>
                      <a:pt x="693928" y="1357630"/>
                      <a:pt x="701548" y="1342263"/>
                    </a:cubicBezTo>
                    <a:cubicBezTo>
                      <a:pt x="701548" y="1342263"/>
                      <a:pt x="701548" y="1342263"/>
                      <a:pt x="701548" y="1342263"/>
                    </a:cubicBezTo>
                    <a:cubicBezTo>
                      <a:pt x="716788" y="1327023"/>
                      <a:pt x="739648" y="1319403"/>
                      <a:pt x="754888" y="1334643"/>
                    </a:cubicBezTo>
                    <a:cubicBezTo>
                      <a:pt x="754888" y="1334643"/>
                      <a:pt x="754888" y="1334643"/>
                      <a:pt x="754888" y="1334643"/>
                    </a:cubicBezTo>
                    <a:cubicBezTo>
                      <a:pt x="777748" y="1349883"/>
                      <a:pt x="777748" y="1372743"/>
                      <a:pt x="762508" y="1388110"/>
                    </a:cubicBezTo>
                    <a:cubicBezTo>
                      <a:pt x="762508" y="1388110"/>
                      <a:pt x="762508" y="1388110"/>
                      <a:pt x="762508" y="1388110"/>
                    </a:cubicBezTo>
                    <a:cubicBezTo>
                      <a:pt x="754888" y="1395730"/>
                      <a:pt x="747268" y="1403350"/>
                      <a:pt x="732028" y="1403350"/>
                    </a:cubicBezTo>
                    <a:cubicBezTo>
                      <a:pt x="732028" y="1403350"/>
                      <a:pt x="732028" y="1403350"/>
                      <a:pt x="732028" y="1403350"/>
                    </a:cubicBezTo>
                    <a:cubicBezTo>
                      <a:pt x="724408" y="1403350"/>
                      <a:pt x="716788" y="1403350"/>
                      <a:pt x="709168" y="1395730"/>
                    </a:cubicBezTo>
                    <a:close/>
                    <a:moveTo>
                      <a:pt x="5940552" y="1235710"/>
                    </a:moveTo>
                    <a:cubicBezTo>
                      <a:pt x="5932932" y="1220470"/>
                      <a:pt x="5932932" y="1197610"/>
                      <a:pt x="5948172" y="1182243"/>
                    </a:cubicBezTo>
                    <a:cubicBezTo>
                      <a:pt x="5948172" y="1182243"/>
                      <a:pt x="5948172" y="1182243"/>
                      <a:pt x="5948172" y="1182243"/>
                    </a:cubicBezTo>
                    <a:cubicBezTo>
                      <a:pt x="5963412" y="1167003"/>
                      <a:pt x="5986272" y="1167003"/>
                      <a:pt x="6001512" y="1182243"/>
                    </a:cubicBezTo>
                    <a:cubicBezTo>
                      <a:pt x="6001512" y="1182243"/>
                      <a:pt x="6001512" y="1182243"/>
                      <a:pt x="6001512" y="1182243"/>
                    </a:cubicBezTo>
                    <a:cubicBezTo>
                      <a:pt x="6016752" y="1205103"/>
                      <a:pt x="6009132" y="1227963"/>
                      <a:pt x="5993892" y="1243330"/>
                    </a:cubicBezTo>
                    <a:cubicBezTo>
                      <a:pt x="5993892" y="1243330"/>
                      <a:pt x="5993892" y="1243330"/>
                      <a:pt x="5993892" y="1243330"/>
                    </a:cubicBezTo>
                    <a:cubicBezTo>
                      <a:pt x="5986272" y="1243330"/>
                      <a:pt x="5978652" y="1250950"/>
                      <a:pt x="5971032" y="1250950"/>
                    </a:cubicBezTo>
                    <a:cubicBezTo>
                      <a:pt x="5971032" y="1250950"/>
                      <a:pt x="5971032" y="1250950"/>
                      <a:pt x="5971032" y="1250950"/>
                    </a:cubicBezTo>
                    <a:cubicBezTo>
                      <a:pt x="5963412" y="1250950"/>
                      <a:pt x="5948172" y="1243330"/>
                      <a:pt x="5940552" y="1235710"/>
                    </a:cubicBezTo>
                    <a:close/>
                    <a:moveTo>
                      <a:pt x="846455" y="1228090"/>
                    </a:moveTo>
                    <a:cubicBezTo>
                      <a:pt x="831215" y="1212850"/>
                      <a:pt x="831215" y="1189990"/>
                      <a:pt x="838835" y="1174623"/>
                    </a:cubicBezTo>
                    <a:cubicBezTo>
                      <a:pt x="838835" y="1174623"/>
                      <a:pt x="838835" y="1174623"/>
                      <a:pt x="838835" y="1174623"/>
                    </a:cubicBezTo>
                    <a:cubicBezTo>
                      <a:pt x="854075" y="1159383"/>
                      <a:pt x="876935" y="1159383"/>
                      <a:pt x="892175" y="1174623"/>
                    </a:cubicBezTo>
                    <a:cubicBezTo>
                      <a:pt x="892175" y="1174623"/>
                      <a:pt x="892175" y="1174623"/>
                      <a:pt x="892175" y="1174623"/>
                    </a:cubicBezTo>
                    <a:cubicBezTo>
                      <a:pt x="907415" y="1182243"/>
                      <a:pt x="915035" y="1205103"/>
                      <a:pt x="899795" y="1228090"/>
                    </a:cubicBezTo>
                    <a:cubicBezTo>
                      <a:pt x="899795" y="1228090"/>
                      <a:pt x="899795" y="1228090"/>
                      <a:pt x="899795" y="1228090"/>
                    </a:cubicBezTo>
                    <a:cubicBezTo>
                      <a:pt x="892175" y="1235710"/>
                      <a:pt x="884555" y="1235710"/>
                      <a:pt x="869315" y="1235710"/>
                    </a:cubicBezTo>
                    <a:cubicBezTo>
                      <a:pt x="869315" y="1235710"/>
                      <a:pt x="869315" y="1235710"/>
                      <a:pt x="869315" y="1235710"/>
                    </a:cubicBezTo>
                    <a:cubicBezTo>
                      <a:pt x="861695" y="1235710"/>
                      <a:pt x="854075" y="1235710"/>
                      <a:pt x="846455" y="1228090"/>
                    </a:cubicBezTo>
                    <a:close/>
                    <a:moveTo>
                      <a:pt x="5803265" y="1083056"/>
                    </a:moveTo>
                    <a:cubicBezTo>
                      <a:pt x="5788025" y="1067816"/>
                      <a:pt x="5788025" y="1037336"/>
                      <a:pt x="5803265" y="1029589"/>
                    </a:cubicBezTo>
                    <a:cubicBezTo>
                      <a:pt x="5803265" y="1029589"/>
                      <a:pt x="5803265" y="1029589"/>
                      <a:pt x="5803265" y="1029589"/>
                    </a:cubicBezTo>
                    <a:cubicBezTo>
                      <a:pt x="5818505" y="1014349"/>
                      <a:pt x="5841365" y="1014349"/>
                      <a:pt x="5856605" y="1029589"/>
                    </a:cubicBezTo>
                    <a:cubicBezTo>
                      <a:pt x="5856605" y="1029589"/>
                      <a:pt x="5856605" y="1029589"/>
                      <a:pt x="5856605" y="1029589"/>
                    </a:cubicBezTo>
                    <a:cubicBezTo>
                      <a:pt x="5871845" y="1044829"/>
                      <a:pt x="5871845" y="1067689"/>
                      <a:pt x="5856605" y="1083056"/>
                    </a:cubicBezTo>
                    <a:cubicBezTo>
                      <a:pt x="5856605" y="1083056"/>
                      <a:pt x="5856605" y="1083056"/>
                      <a:pt x="5856605" y="1083056"/>
                    </a:cubicBezTo>
                    <a:cubicBezTo>
                      <a:pt x="5848985" y="1090676"/>
                      <a:pt x="5833745" y="1090676"/>
                      <a:pt x="5826125" y="1090676"/>
                    </a:cubicBezTo>
                    <a:cubicBezTo>
                      <a:pt x="5826125" y="1090676"/>
                      <a:pt x="5826125" y="1090676"/>
                      <a:pt x="5826125" y="1090676"/>
                    </a:cubicBezTo>
                    <a:cubicBezTo>
                      <a:pt x="5818505" y="1090676"/>
                      <a:pt x="5810885" y="1090676"/>
                      <a:pt x="5803265" y="1083056"/>
                    </a:cubicBezTo>
                    <a:close/>
                    <a:moveTo>
                      <a:pt x="991362" y="1067816"/>
                    </a:moveTo>
                    <a:cubicBezTo>
                      <a:pt x="976122" y="1052576"/>
                      <a:pt x="976122" y="1029716"/>
                      <a:pt x="991362" y="1014349"/>
                    </a:cubicBezTo>
                    <a:cubicBezTo>
                      <a:pt x="991362" y="1014349"/>
                      <a:pt x="991362" y="1014349"/>
                      <a:pt x="991362" y="1014349"/>
                    </a:cubicBezTo>
                    <a:cubicBezTo>
                      <a:pt x="1006602" y="999109"/>
                      <a:pt x="1029462" y="999109"/>
                      <a:pt x="1044702" y="1014349"/>
                    </a:cubicBezTo>
                    <a:cubicBezTo>
                      <a:pt x="1044702" y="1014349"/>
                      <a:pt x="1044702" y="1014349"/>
                      <a:pt x="1044702" y="1014349"/>
                    </a:cubicBezTo>
                    <a:cubicBezTo>
                      <a:pt x="1059942" y="1029589"/>
                      <a:pt x="1059942" y="1052449"/>
                      <a:pt x="1044702" y="1067816"/>
                    </a:cubicBezTo>
                    <a:cubicBezTo>
                      <a:pt x="1044702" y="1067816"/>
                      <a:pt x="1044702" y="1067816"/>
                      <a:pt x="1044702" y="1067816"/>
                    </a:cubicBezTo>
                    <a:cubicBezTo>
                      <a:pt x="1037082" y="1075436"/>
                      <a:pt x="1029462" y="1083056"/>
                      <a:pt x="1014222" y="1083056"/>
                    </a:cubicBezTo>
                    <a:cubicBezTo>
                      <a:pt x="1014222" y="1083056"/>
                      <a:pt x="1014222" y="1083056"/>
                      <a:pt x="1014222" y="1083056"/>
                    </a:cubicBezTo>
                    <a:cubicBezTo>
                      <a:pt x="1006602" y="1083056"/>
                      <a:pt x="998982" y="1075436"/>
                      <a:pt x="991362" y="1067816"/>
                    </a:cubicBezTo>
                    <a:close/>
                    <a:moveTo>
                      <a:pt x="5643118" y="930529"/>
                    </a:moveTo>
                    <a:cubicBezTo>
                      <a:pt x="5627878" y="922909"/>
                      <a:pt x="5627878" y="892429"/>
                      <a:pt x="5643118" y="877062"/>
                    </a:cubicBezTo>
                    <a:cubicBezTo>
                      <a:pt x="5643118" y="877062"/>
                      <a:pt x="5643118" y="877062"/>
                      <a:pt x="5643118" y="877062"/>
                    </a:cubicBezTo>
                    <a:cubicBezTo>
                      <a:pt x="5658358" y="861822"/>
                      <a:pt x="5681218" y="861822"/>
                      <a:pt x="5696458" y="877062"/>
                    </a:cubicBezTo>
                    <a:cubicBezTo>
                      <a:pt x="5696458" y="877062"/>
                      <a:pt x="5696458" y="877062"/>
                      <a:pt x="5696458" y="877062"/>
                    </a:cubicBezTo>
                    <a:cubicBezTo>
                      <a:pt x="5711698" y="892302"/>
                      <a:pt x="5711698" y="915162"/>
                      <a:pt x="5704078" y="930529"/>
                    </a:cubicBezTo>
                    <a:cubicBezTo>
                      <a:pt x="5704078" y="930529"/>
                      <a:pt x="5704078" y="930529"/>
                      <a:pt x="5704078" y="930529"/>
                    </a:cubicBezTo>
                    <a:cubicBezTo>
                      <a:pt x="5696458" y="938149"/>
                      <a:pt x="5681218" y="945769"/>
                      <a:pt x="5673598" y="945769"/>
                    </a:cubicBezTo>
                    <a:cubicBezTo>
                      <a:pt x="5673598" y="945769"/>
                      <a:pt x="5673598" y="945769"/>
                      <a:pt x="5673598" y="945769"/>
                    </a:cubicBezTo>
                    <a:cubicBezTo>
                      <a:pt x="5665978" y="945769"/>
                      <a:pt x="5650738" y="938149"/>
                      <a:pt x="5643118" y="930529"/>
                    </a:cubicBezTo>
                    <a:close/>
                    <a:moveTo>
                      <a:pt x="1143889" y="922909"/>
                    </a:moveTo>
                    <a:cubicBezTo>
                      <a:pt x="1128649" y="907669"/>
                      <a:pt x="1128649" y="877189"/>
                      <a:pt x="1143889" y="869442"/>
                    </a:cubicBezTo>
                    <a:cubicBezTo>
                      <a:pt x="1143889" y="869442"/>
                      <a:pt x="1143889" y="869442"/>
                      <a:pt x="1143889" y="869442"/>
                    </a:cubicBezTo>
                    <a:cubicBezTo>
                      <a:pt x="1143889" y="869442"/>
                      <a:pt x="1143889" y="869442"/>
                      <a:pt x="1143889" y="869442"/>
                    </a:cubicBezTo>
                    <a:cubicBezTo>
                      <a:pt x="1143889" y="869442"/>
                      <a:pt x="1143889" y="869442"/>
                      <a:pt x="1143889" y="869442"/>
                    </a:cubicBezTo>
                    <a:cubicBezTo>
                      <a:pt x="1159129" y="854202"/>
                      <a:pt x="1189609" y="854202"/>
                      <a:pt x="1197229" y="869442"/>
                    </a:cubicBezTo>
                    <a:cubicBezTo>
                      <a:pt x="1197229" y="869442"/>
                      <a:pt x="1197229" y="869442"/>
                      <a:pt x="1197229" y="869442"/>
                    </a:cubicBezTo>
                    <a:cubicBezTo>
                      <a:pt x="1212469" y="884682"/>
                      <a:pt x="1212469" y="907542"/>
                      <a:pt x="1197229" y="922909"/>
                    </a:cubicBezTo>
                    <a:cubicBezTo>
                      <a:pt x="1197229" y="922909"/>
                      <a:pt x="1197229" y="922909"/>
                      <a:pt x="1197229" y="922909"/>
                    </a:cubicBezTo>
                    <a:cubicBezTo>
                      <a:pt x="1189609" y="930529"/>
                      <a:pt x="1181989" y="930529"/>
                      <a:pt x="1174369" y="930529"/>
                    </a:cubicBezTo>
                    <a:cubicBezTo>
                      <a:pt x="1174369" y="930529"/>
                      <a:pt x="1174369" y="930529"/>
                      <a:pt x="1174369" y="930529"/>
                    </a:cubicBezTo>
                    <a:cubicBezTo>
                      <a:pt x="1159129" y="930529"/>
                      <a:pt x="1151509" y="930529"/>
                      <a:pt x="1143889" y="922909"/>
                    </a:cubicBezTo>
                    <a:close/>
                    <a:moveTo>
                      <a:pt x="5482971" y="793115"/>
                    </a:moveTo>
                    <a:cubicBezTo>
                      <a:pt x="5482971" y="793115"/>
                      <a:pt x="5482971" y="793115"/>
                      <a:pt x="5482971" y="793115"/>
                    </a:cubicBezTo>
                    <a:cubicBezTo>
                      <a:pt x="5467731" y="785495"/>
                      <a:pt x="5467731" y="762635"/>
                      <a:pt x="5475351" y="739648"/>
                    </a:cubicBezTo>
                    <a:cubicBezTo>
                      <a:pt x="5475351" y="739648"/>
                      <a:pt x="5475351" y="739648"/>
                      <a:pt x="5475351" y="739648"/>
                    </a:cubicBezTo>
                    <a:cubicBezTo>
                      <a:pt x="5490591" y="724408"/>
                      <a:pt x="5513451" y="724408"/>
                      <a:pt x="5528691" y="739648"/>
                    </a:cubicBezTo>
                    <a:cubicBezTo>
                      <a:pt x="5528691" y="739648"/>
                      <a:pt x="5528691" y="739648"/>
                      <a:pt x="5528691" y="739648"/>
                    </a:cubicBezTo>
                    <a:cubicBezTo>
                      <a:pt x="5551551" y="747268"/>
                      <a:pt x="5551551" y="770128"/>
                      <a:pt x="5536311" y="793115"/>
                    </a:cubicBezTo>
                    <a:cubicBezTo>
                      <a:pt x="5536311" y="793115"/>
                      <a:pt x="5536311" y="793115"/>
                      <a:pt x="5536311" y="793115"/>
                    </a:cubicBezTo>
                    <a:cubicBezTo>
                      <a:pt x="5528691" y="800735"/>
                      <a:pt x="5521071" y="808355"/>
                      <a:pt x="5505831" y="808355"/>
                    </a:cubicBezTo>
                    <a:cubicBezTo>
                      <a:pt x="5505831" y="808355"/>
                      <a:pt x="5505831" y="808355"/>
                      <a:pt x="5505831" y="808355"/>
                    </a:cubicBezTo>
                    <a:cubicBezTo>
                      <a:pt x="5498211" y="808355"/>
                      <a:pt x="5490591" y="800735"/>
                      <a:pt x="5482971" y="793115"/>
                    </a:cubicBezTo>
                    <a:close/>
                    <a:moveTo>
                      <a:pt x="1304036" y="777875"/>
                    </a:moveTo>
                    <a:cubicBezTo>
                      <a:pt x="1296416" y="762635"/>
                      <a:pt x="1296416" y="739775"/>
                      <a:pt x="1311656" y="724408"/>
                    </a:cubicBezTo>
                    <a:cubicBezTo>
                      <a:pt x="1311656" y="724408"/>
                      <a:pt x="1311656" y="724408"/>
                      <a:pt x="1311656" y="724408"/>
                    </a:cubicBezTo>
                    <a:cubicBezTo>
                      <a:pt x="1311656" y="724408"/>
                      <a:pt x="1311656" y="724408"/>
                      <a:pt x="1311656" y="724408"/>
                    </a:cubicBezTo>
                    <a:cubicBezTo>
                      <a:pt x="1311656" y="724408"/>
                      <a:pt x="1311656" y="724408"/>
                      <a:pt x="1311656" y="724408"/>
                    </a:cubicBezTo>
                    <a:cubicBezTo>
                      <a:pt x="1326896" y="716788"/>
                      <a:pt x="1349756" y="716788"/>
                      <a:pt x="1364996" y="732028"/>
                    </a:cubicBezTo>
                    <a:cubicBezTo>
                      <a:pt x="1364996" y="732028"/>
                      <a:pt x="1364996" y="732028"/>
                      <a:pt x="1364996" y="732028"/>
                    </a:cubicBezTo>
                    <a:cubicBezTo>
                      <a:pt x="1380236" y="747268"/>
                      <a:pt x="1372616" y="777748"/>
                      <a:pt x="1357376" y="785495"/>
                    </a:cubicBezTo>
                    <a:cubicBezTo>
                      <a:pt x="1357376" y="785495"/>
                      <a:pt x="1357376" y="785495"/>
                      <a:pt x="1357376" y="785495"/>
                    </a:cubicBezTo>
                    <a:cubicBezTo>
                      <a:pt x="1349756" y="793115"/>
                      <a:pt x="1342136" y="793115"/>
                      <a:pt x="1334516" y="793115"/>
                    </a:cubicBezTo>
                    <a:cubicBezTo>
                      <a:pt x="1334516" y="793115"/>
                      <a:pt x="1334516" y="793115"/>
                      <a:pt x="1334516" y="793115"/>
                    </a:cubicBezTo>
                    <a:cubicBezTo>
                      <a:pt x="1326896" y="793115"/>
                      <a:pt x="1311656" y="793115"/>
                      <a:pt x="1304036" y="777875"/>
                    </a:cubicBezTo>
                    <a:close/>
                    <a:moveTo>
                      <a:pt x="5315204" y="671068"/>
                    </a:moveTo>
                    <a:cubicBezTo>
                      <a:pt x="5299964" y="655828"/>
                      <a:pt x="5292344" y="632968"/>
                      <a:pt x="5307584" y="617601"/>
                    </a:cubicBezTo>
                    <a:cubicBezTo>
                      <a:pt x="5307584" y="617601"/>
                      <a:pt x="5307584" y="617601"/>
                      <a:pt x="5307584" y="617601"/>
                    </a:cubicBezTo>
                    <a:cubicBezTo>
                      <a:pt x="5315204" y="602361"/>
                      <a:pt x="5338064" y="594741"/>
                      <a:pt x="5360924" y="609981"/>
                    </a:cubicBezTo>
                    <a:cubicBezTo>
                      <a:pt x="5360924" y="609981"/>
                      <a:pt x="5360924" y="609981"/>
                      <a:pt x="5360924" y="609981"/>
                    </a:cubicBezTo>
                    <a:cubicBezTo>
                      <a:pt x="5376164" y="617601"/>
                      <a:pt x="5376164" y="640461"/>
                      <a:pt x="5368544" y="663448"/>
                    </a:cubicBezTo>
                    <a:cubicBezTo>
                      <a:pt x="5368544" y="663448"/>
                      <a:pt x="5368544" y="663448"/>
                      <a:pt x="5368544" y="663448"/>
                    </a:cubicBezTo>
                    <a:cubicBezTo>
                      <a:pt x="5360924" y="671068"/>
                      <a:pt x="5345684" y="678688"/>
                      <a:pt x="5338064" y="678688"/>
                    </a:cubicBezTo>
                    <a:cubicBezTo>
                      <a:pt x="5338064" y="678688"/>
                      <a:pt x="5338064" y="678688"/>
                      <a:pt x="5338064" y="678688"/>
                    </a:cubicBezTo>
                    <a:cubicBezTo>
                      <a:pt x="5330444" y="678688"/>
                      <a:pt x="5322824" y="678688"/>
                      <a:pt x="5315204" y="671068"/>
                    </a:cubicBezTo>
                    <a:close/>
                    <a:moveTo>
                      <a:pt x="1479423" y="655828"/>
                    </a:moveTo>
                    <a:cubicBezTo>
                      <a:pt x="1464183" y="632968"/>
                      <a:pt x="1471803" y="610108"/>
                      <a:pt x="1487043" y="602361"/>
                    </a:cubicBezTo>
                    <a:cubicBezTo>
                      <a:pt x="1487043" y="602361"/>
                      <a:pt x="1487043" y="602361"/>
                      <a:pt x="1487043" y="602361"/>
                    </a:cubicBezTo>
                    <a:cubicBezTo>
                      <a:pt x="1487043" y="602361"/>
                      <a:pt x="1487043" y="602361"/>
                      <a:pt x="1487043" y="602361"/>
                    </a:cubicBezTo>
                    <a:cubicBezTo>
                      <a:pt x="1487043" y="602361"/>
                      <a:pt x="1487043" y="602361"/>
                      <a:pt x="1487043" y="602361"/>
                    </a:cubicBezTo>
                    <a:cubicBezTo>
                      <a:pt x="1502283" y="587121"/>
                      <a:pt x="1525143" y="594741"/>
                      <a:pt x="1540383" y="609981"/>
                    </a:cubicBezTo>
                    <a:cubicBezTo>
                      <a:pt x="1540383" y="609981"/>
                      <a:pt x="1540383" y="609981"/>
                      <a:pt x="1540383" y="609981"/>
                    </a:cubicBezTo>
                    <a:cubicBezTo>
                      <a:pt x="1548003" y="625221"/>
                      <a:pt x="1548003" y="648081"/>
                      <a:pt x="1532763" y="663448"/>
                    </a:cubicBezTo>
                    <a:cubicBezTo>
                      <a:pt x="1532763" y="663448"/>
                      <a:pt x="1532763" y="663448"/>
                      <a:pt x="1532763" y="663448"/>
                    </a:cubicBezTo>
                    <a:cubicBezTo>
                      <a:pt x="1525143" y="663448"/>
                      <a:pt x="1517523" y="671068"/>
                      <a:pt x="1509903" y="671068"/>
                    </a:cubicBezTo>
                    <a:cubicBezTo>
                      <a:pt x="1509903" y="671068"/>
                      <a:pt x="1509903" y="671068"/>
                      <a:pt x="1509903" y="671068"/>
                    </a:cubicBezTo>
                    <a:cubicBezTo>
                      <a:pt x="1494663" y="671068"/>
                      <a:pt x="1487043" y="663448"/>
                      <a:pt x="1479423" y="655828"/>
                    </a:cubicBezTo>
                    <a:close/>
                    <a:moveTo>
                      <a:pt x="5139817" y="556641"/>
                    </a:moveTo>
                    <a:cubicBezTo>
                      <a:pt x="5139817" y="556641"/>
                      <a:pt x="5139817" y="556641"/>
                      <a:pt x="5139817" y="556641"/>
                    </a:cubicBezTo>
                    <a:cubicBezTo>
                      <a:pt x="5116957" y="541401"/>
                      <a:pt x="5109337" y="518541"/>
                      <a:pt x="5124577" y="503174"/>
                    </a:cubicBezTo>
                    <a:cubicBezTo>
                      <a:pt x="5124577" y="503174"/>
                      <a:pt x="5124577" y="503174"/>
                      <a:pt x="5124577" y="503174"/>
                    </a:cubicBezTo>
                    <a:cubicBezTo>
                      <a:pt x="5132197" y="487934"/>
                      <a:pt x="5155057" y="480314"/>
                      <a:pt x="5177917" y="487934"/>
                    </a:cubicBezTo>
                    <a:cubicBezTo>
                      <a:pt x="5177917" y="487934"/>
                      <a:pt x="5177917" y="487934"/>
                      <a:pt x="5177917" y="487934"/>
                    </a:cubicBezTo>
                    <a:cubicBezTo>
                      <a:pt x="5193157" y="503174"/>
                      <a:pt x="5200777" y="526034"/>
                      <a:pt x="5185537" y="541401"/>
                    </a:cubicBezTo>
                    <a:cubicBezTo>
                      <a:pt x="5185537" y="541401"/>
                      <a:pt x="5185537" y="541401"/>
                      <a:pt x="5185537" y="541401"/>
                    </a:cubicBezTo>
                    <a:cubicBezTo>
                      <a:pt x="5185537" y="556641"/>
                      <a:pt x="5170297" y="564261"/>
                      <a:pt x="5155057" y="564261"/>
                    </a:cubicBezTo>
                    <a:cubicBezTo>
                      <a:pt x="5155057" y="564261"/>
                      <a:pt x="5155057" y="564261"/>
                      <a:pt x="5155057" y="564261"/>
                    </a:cubicBezTo>
                    <a:cubicBezTo>
                      <a:pt x="5147437" y="564261"/>
                      <a:pt x="5139817" y="556641"/>
                      <a:pt x="5139817" y="556641"/>
                    </a:cubicBezTo>
                    <a:close/>
                    <a:moveTo>
                      <a:pt x="1654810" y="533781"/>
                    </a:moveTo>
                    <a:cubicBezTo>
                      <a:pt x="1647190" y="518541"/>
                      <a:pt x="1654810" y="495681"/>
                      <a:pt x="1670050" y="480314"/>
                    </a:cubicBezTo>
                    <a:cubicBezTo>
                      <a:pt x="1670050" y="480314"/>
                      <a:pt x="1670050" y="480314"/>
                      <a:pt x="1670050" y="480314"/>
                    </a:cubicBezTo>
                    <a:cubicBezTo>
                      <a:pt x="1685290" y="472694"/>
                      <a:pt x="1708150" y="480314"/>
                      <a:pt x="1723390" y="495554"/>
                    </a:cubicBezTo>
                    <a:cubicBezTo>
                      <a:pt x="1723390" y="495554"/>
                      <a:pt x="1723390" y="495554"/>
                      <a:pt x="1723390" y="495554"/>
                    </a:cubicBezTo>
                    <a:cubicBezTo>
                      <a:pt x="1731010" y="510794"/>
                      <a:pt x="1723390" y="533654"/>
                      <a:pt x="1708150" y="549021"/>
                    </a:cubicBezTo>
                    <a:cubicBezTo>
                      <a:pt x="1708150" y="549021"/>
                      <a:pt x="1708150" y="549021"/>
                      <a:pt x="1708150" y="549021"/>
                    </a:cubicBezTo>
                    <a:cubicBezTo>
                      <a:pt x="1700530" y="549021"/>
                      <a:pt x="1692910" y="556641"/>
                      <a:pt x="1685290" y="556641"/>
                    </a:cubicBezTo>
                    <a:cubicBezTo>
                      <a:pt x="1685290" y="556641"/>
                      <a:pt x="1685290" y="556641"/>
                      <a:pt x="1685290" y="556641"/>
                    </a:cubicBezTo>
                    <a:cubicBezTo>
                      <a:pt x="1677670" y="556641"/>
                      <a:pt x="1662430" y="549021"/>
                      <a:pt x="1654810" y="533781"/>
                    </a:cubicBezTo>
                    <a:close/>
                    <a:moveTo>
                      <a:pt x="4949190" y="449834"/>
                    </a:moveTo>
                    <a:cubicBezTo>
                      <a:pt x="4949190" y="449834"/>
                      <a:pt x="4949190" y="449834"/>
                      <a:pt x="4949190" y="449834"/>
                    </a:cubicBezTo>
                    <a:cubicBezTo>
                      <a:pt x="4933950" y="442214"/>
                      <a:pt x="4926330" y="419354"/>
                      <a:pt x="4933950" y="404114"/>
                    </a:cubicBezTo>
                    <a:cubicBezTo>
                      <a:pt x="4933950" y="404114"/>
                      <a:pt x="4933950" y="404114"/>
                      <a:pt x="4933950" y="404114"/>
                    </a:cubicBezTo>
                    <a:cubicBezTo>
                      <a:pt x="4949190" y="381254"/>
                      <a:pt x="4972050" y="373634"/>
                      <a:pt x="4987290" y="381254"/>
                    </a:cubicBezTo>
                    <a:cubicBezTo>
                      <a:pt x="4987290" y="381254"/>
                      <a:pt x="4987290" y="381254"/>
                      <a:pt x="4987290" y="381254"/>
                    </a:cubicBezTo>
                    <a:cubicBezTo>
                      <a:pt x="5002530" y="396494"/>
                      <a:pt x="5010150" y="419354"/>
                      <a:pt x="5002530" y="434721"/>
                    </a:cubicBezTo>
                    <a:cubicBezTo>
                      <a:pt x="5002530" y="434721"/>
                      <a:pt x="5002530" y="434721"/>
                      <a:pt x="5002530" y="434721"/>
                    </a:cubicBezTo>
                    <a:cubicBezTo>
                      <a:pt x="4994910" y="449961"/>
                      <a:pt x="4979670" y="457581"/>
                      <a:pt x="4972050" y="457581"/>
                    </a:cubicBezTo>
                    <a:cubicBezTo>
                      <a:pt x="4972050" y="457581"/>
                      <a:pt x="4972050" y="457581"/>
                      <a:pt x="4972050" y="457581"/>
                    </a:cubicBezTo>
                    <a:cubicBezTo>
                      <a:pt x="4964430" y="457581"/>
                      <a:pt x="4956810" y="457581"/>
                      <a:pt x="4949190" y="449961"/>
                    </a:cubicBezTo>
                    <a:close/>
                    <a:moveTo>
                      <a:pt x="1845437" y="426974"/>
                    </a:moveTo>
                    <a:cubicBezTo>
                      <a:pt x="1830197" y="411734"/>
                      <a:pt x="1837817" y="388874"/>
                      <a:pt x="1860677" y="381254"/>
                    </a:cubicBezTo>
                    <a:cubicBezTo>
                      <a:pt x="1860677" y="381254"/>
                      <a:pt x="1860677" y="381254"/>
                      <a:pt x="1860677" y="381254"/>
                    </a:cubicBezTo>
                    <a:cubicBezTo>
                      <a:pt x="1875917" y="366014"/>
                      <a:pt x="1898777" y="373634"/>
                      <a:pt x="1906397" y="396494"/>
                    </a:cubicBezTo>
                    <a:cubicBezTo>
                      <a:pt x="1906397" y="396494"/>
                      <a:pt x="1906397" y="396494"/>
                      <a:pt x="1906397" y="396494"/>
                    </a:cubicBezTo>
                    <a:cubicBezTo>
                      <a:pt x="1921637" y="411734"/>
                      <a:pt x="1914017" y="434594"/>
                      <a:pt x="1891157" y="442214"/>
                    </a:cubicBezTo>
                    <a:cubicBezTo>
                      <a:pt x="1891157" y="442214"/>
                      <a:pt x="1891157" y="442214"/>
                      <a:pt x="1891157" y="442214"/>
                    </a:cubicBezTo>
                    <a:cubicBezTo>
                      <a:pt x="1891157" y="449834"/>
                      <a:pt x="1883537" y="449834"/>
                      <a:pt x="1875917" y="449834"/>
                    </a:cubicBezTo>
                    <a:cubicBezTo>
                      <a:pt x="1875917" y="449834"/>
                      <a:pt x="1875917" y="449834"/>
                      <a:pt x="1875917" y="449834"/>
                    </a:cubicBezTo>
                    <a:cubicBezTo>
                      <a:pt x="1860677" y="449834"/>
                      <a:pt x="1845437" y="442214"/>
                      <a:pt x="1845437" y="426974"/>
                    </a:cubicBezTo>
                    <a:close/>
                    <a:moveTo>
                      <a:pt x="4758563" y="358267"/>
                    </a:moveTo>
                    <a:cubicBezTo>
                      <a:pt x="4743323" y="350647"/>
                      <a:pt x="4735703" y="327787"/>
                      <a:pt x="4743323" y="312547"/>
                    </a:cubicBezTo>
                    <a:cubicBezTo>
                      <a:pt x="4743323" y="312547"/>
                      <a:pt x="4743323" y="312547"/>
                      <a:pt x="4743323" y="312547"/>
                    </a:cubicBezTo>
                    <a:cubicBezTo>
                      <a:pt x="4750943" y="289687"/>
                      <a:pt x="4773803" y="282067"/>
                      <a:pt x="4789043" y="289687"/>
                    </a:cubicBezTo>
                    <a:cubicBezTo>
                      <a:pt x="4789043" y="289687"/>
                      <a:pt x="4789043" y="289687"/>
                      <a:pt x="4789043" y="289687"/>
                    </a:cubicBezTo>
                    <a:cubicBezTo>
                      <a:pt x="4811903" y="297307"/>
                      <a:pt x="4819523" y="320167"/>
                      <a:pt x="4811903" y="343154"/>
                    </a:cubicBezTo>
                    <a:cubicBezTo>
                      <a:pt x="4811903" y="343154"/>
                      <a:pt x="4811903" y="343154"/>
                      <a:pt x="4811903" y="343154"/>
                    </a:cubicBezTo>
                    <a:cubicBezTo>
                      <a:pt x="4804283" y="358394"/>
                      <a:pt x="4789043" y="366014"/>
                      <a:pt x="4773803" y="366014"/>
                    </a:cubicBezTo>
                    <a:cubicBezTo>
                      <a:pt x="4773803" y="366014"/>
                      <a:pt x="4773803" y="366014"/>
                      <a:pt x="4773803" y="366014"/>
                    </a:cubicBezTo>
                    <a:cubicBezTo>
                      <a:pt x="4773803" y="366014"/>
                      <a:pt x="4766183" y="366014"/>
                      <a:pt x="4758563" y="358394"/>
                    </a:cubicBezTo>
                    <a:close/>
                    <a:moveTo>
                      <a:pt x="2036064" y="335407"/>
                    </a:moveTo>
                    <a:cubicBezTo>
                      <a:pt x="2028444" y="312547"/>
                      <a:pt x="2036064" y="289687"/>
                      <a:pt x="2051304" y="281940"/>
                    </a:cubicBezTo>
                    <a:cubicBezTo>
                      <a:pt x="2051304" y="281940"/>
                      <a:pt x="2051304" y="281940"/>
                      <a:pt x="2051304" y="281940"/>
                    </a:cubicBezTo>
                    <a:cubicBezTo>
                      <a:pt x="2074164" y="274320"/>
                      <a:pt x="2097024" y="281940"/>
                      <a:pt x="2104644" y="304800"/>
                    </a:cubicBezTo>
                    <a:cubicBezTo>
                      <a:pt x="2104644" y="304800"/>
                      <a:pt x="2104644" y="304800"/>
                      <a:pt x="2104644" y="304800"/>
                    </a:cubicBezTo>
                    <a:cubicBezTo>
                      <a:pt x="2112264" y="320040"/>
                      <a:pt x="2104644" y="342900"/>
                      <a:pt x="2081784" y="358267"/>
                    </a:cubicBezTo>
                    <a:cubicBezTo>
                      <a:pt x="2081784" y="358267"/>
                      <a:pt x="2081784" y="358267"/>
                      <a:pt x="2081784" y="358267"/>
                    </a:cubicBezTo>
                    <a:cubicBezTo>
                      <a:pt x="2081784" y="358267"/>
                      <a:pt x="2074164" y="358267"/>
                      <a:pt x="2066544" y="358267"/>
                    </a:cubicBezTo>
                    <a:cubicBezTo>
                      <a:pt x="2066544" y="358267"/>
                      <a:pt x="206654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44949" y="228473"/>
                      <a:pt x="4544949" y="228473"/>
                      <a:pt x="4544949" y="228473"/>
                    </a:cubicBezTo>
                    <a:cubicBezTo>
                      <a:pt x="4552569" y="213233"/>
                      <a:pt x="4567809" y="205613"/>
                      <a:pt x="4590669" y="213233"/>
                    </a:cubicBezTo>
                    <a:cubicBezTo>
                      <a:pt x="4590669" y="213233"/>
                      <a:pt x="4590669" y="213233"/>
                      <a:pt x="4590669" y="213233"/>
                    </a:cubicBezTo>
                    <a:cubicBezTo>
                      <a:pt x="4613529" y="213233"/>
                      <a:pt x="4621149" y="236093"/>
                      <a:pt x="4613529" y="258953"/>
                    </a:cubicBezTo>
                    <a:cubicBezTo>
                      <a:pt x="4613529" y="258953"/>
                      <a:pt x="4613529" y="258953"/>
                      <a:pt x="4613529" y="258953"/>
                    </a:cubicBezTo>
                    <a:cubicBezTo>
                      <a:pt x="4605909" y="274193"/>
                      <a:pt x="4590669" y="281813"/>
                      <a:pt x="4575429" y="281813"/>
                    </a:cubicBezTo>
                    <a:cubicBezTo>
                      <a:pt x="4575429" y="281813"/>
                      <a:pt x="4575429" y="281813"/>
                      <a:pt x="4575429" y="281813"/>
                    </a:cubicBezTo>
                    <a:cubicBezTo>
                      <a:pt x="4575429" y="281813"/>
                      <a:pt x="4567809" y="281813"/>
                      <a:pt x="4567809" y="281813"/>
                    </a:cubicBezTo>
                    <a:close/>
                    <a:moveTo>
                      <a:pt x="2234311" y="251460"/>
                    </a:moveTo>
                    <a:cubicBezTo>
                      <a:pt x="2226691" y="236220"/>
                      <a:pt x="2234311" y="213360"/>
                      <a:pt x="2257171" y="205740"/>
                    </a:cubicBezTo>
                    <a:cubicBezTo>
                      <a:pt x="2257171" y="205740"/>
                      <a:pt x="2257171" y="205740"/>
                      <a:pt x="2257171" y="205740"/>
                    </a:cubicBezTo>
                    <a:cubicBezTo>
                      <a:pt x="2272411" y="198120"/>
                      <a:pt x="2295271" y="205740"/>
                      <a:pt x="2302891" y="228600"/>
                    </a:cubicBezTo>
                    <a:cubicBezTo>
                      <a:pt x="2302891" y="228600"/>
                      <a:pt x="2302891" y="228600"/>
                      <a:pt x="2302891" y="228600"/>
                    </a:cubicBezTo>
                    <a:cubicBezTo>
                      <a:pt x="2310511" y="243840"/>
                      <a:pt x="2302891" y="266700"/>
                      <a:pt x="2280031" y="274320"/>
                    </a:cubicBezTo>
                    <a:cubicBezTo>
                      <a:pt x="2280031" y="274320"/>
                      <a:pt x="2280031" y="274320"/>
                      <a:pt x="2280031" y="274320"/>
                    </a:cubicBezTo>
                    <a:cubicBezTo>
                      <a:pt x="2280031" y="274320"/>
                      <a:pt x="2272411" y="281940"/>
                      <a:pt x="2272411" y="281940"/>
                    </a:cubicBezTo>
                    <a:cubicBezTo>
                      <a:pt x="2272411" y="281940"/>
                      <a:pt x="2272411" y="281940"/>
                      <a:pt x="2272411" y="281940"/>
                    </a:cubicBezTo>
                    <a:cubicBezTo>
                      <a:pt x="2249551" y="281940"/>
                      <a:pt x="2241931" y="266700"/>
                      <a:pt x="2234311" y="251460"/>
                    </a:cubicBezTo>
                    <a:close/>
                    <a:moveTo>
                      <a:pt x="4361942" y="213360"/>
                    </a:moveTo>
                    <a:cubicBezTo>
                      <a:pt x="4346702" y="205740"/>
                      <a:pt x="4331462" y="190500"/>
                      <a:pt x="4339082" y="167640"/>
                    </a:cubicBezTo>
                    <a:cubicBezTo>
                      <a:pt x="4339082" y="167640"/>
                      <a:pt x="4339082" y="167640"/>
                      <a:pt x="4339082" y="167640"/>
                    </a:cubicBezTo>
                    <a:cubicBezTo>
                      <a:pt x="4346702" y="144780"/>
                      <a:pt x="4361942" y="137160"/>
                      <a:pt x="4384802" y="144780"/>
                    </a:cubicBezTo>
                    <a:cubicBezTo>
                      <a:pt x="4384802" y="144780"/>
                      <a:pt x="4384802" y="144780"/>
                      <a:pt x="4384802" y="144780"/>
                    </a:cubicBezTo>
                    <a:cubicBezTo>
                      <a:pt x="4384802" y="144780"/>
                      <a:pt x="4384802" y="144780"/>
                      <a:pt x="4384802" y="144780"/>
                    </a:cubicBezTo>
                    <a:cubicBezTo>
                      <a:pt x="4384802" y="144780"/>
                      <a:pt x="4384802" y="144780"/>
                      <a:pt x="4384802" y="144780"/>
                    </a:cubicBezTo>
                    <a:cubicBezTo>
                      <a:pt x="4407662" y="144780"/>
                      <a:pt x="4415282" y="167640"/>
                      <a:pt x="4407662" y="190500"/>
                    </a:cubicBezTo>
                    <a:cubicBezTo>
                      <a:pt x="4407662" y="190500"/>
                      <a:pt x="4407662" y="190500"/>
                      <a:pt x="4407662" y="190500"/>
                    </a:cubicBezTo>
                    <a:cubicBezTo>
                      <a:pt x="4407662" y="205740"/>
                      <a:pt x="4392422" y="213360"/>
                      <a:pt x="4377182" y="213360"/>
                    </a:cubicBezTo>
                    <a:cubicBezTo>
                      <a:pt x="4377182" y="213360"/>
                      <a:pt x="4377182" y="213360"/>
                      <a:pt x="4377182" y="213360"/>
                    </a:cubicBezTo>
                    <a:cubicBezTo>
                      <a:pt x="4369562" y="213360"/>
                      <a:pt x="4369562" y="213360"/>
                      <a:pt x="4361942" y="213360"/>
                    </a:cubicBezTo>
                    <a:close/>
                    <a:moveTo>
                      <a:pt x="2432558" y="182880"/>
                    </a:moveTo>
                    <a:cubicBezTo>
                      <a:pt x="2432558" y="167640"/>
                      <a:pt x="2440178" y="144780"/>
                      <a:pt x="2463038" y="137160"/>
                    </a:cubicBezTo>
                    <a:cubicBezTo>
                      <a:pt x="2463038" y="137160"/>
                      <a:pt x="2463038" y="137160"/>
                      <a:pt x="2463038" y="137160"/>
                    </a:cubicBezTo>
                    <a:cubicBezTo>
                      <a:pt x="2478278" y="129540"/>
                      <a:pt x="2501138" y="144780"/>
                      <a:pt x="2508758" y="160020"/>
                    </a:cubicBezTo>
                    <a:cubicBezTo>
                      <a:pt x="2508758" y="160020"/>
                      <a:pt x="2508758" y="160020"/>
                      <a:pt x="2508758" y="160020"/>
                    </a:cubicBezTo>
                    <a:cubicBezTo>
                      <a:pt x="2516378" y="182880"/>
                      <a:pt x="2501138" y="205740"/>
                      <a:pt x="2485898" y="213487"/>
                    </a:cubicBezTo>
                    <a:cubicBezTo>
                      <a:pt x="2485898" y="213487"/>
                      <a:pt x="2485898" y="213487"/>
                      <a:pt x="2485898" y="213487"/>
                    </a:cubicBezTo>
                    <a:cubicBezTo>
                      <a:pt x="2478278" y="213487"/>
                      <a:pt x="2478278" y="213487"/>
                      <a:pt x="2470658" y="213487"/>
                    </a:cubicBezTo>
                    <a:cubicBezTo>
                      <a:pt x="2470658" y="213487"/>
                      <a:pt x="2470658" y="213487"/>
                      <a:pt x="2470658" y="213487"/>
                    </a:cubicBezTo>
                    <a:cubicBezTo>
                      <a:pt x="2455418" y="213487"/>
                      <a:pt x="2440178" y="198247"/>
                      <a:pt x="2432558" y="183007"/>
                    </a:cubicBezTo>
                    <a:close/>
                    <a:moveTo>
                      <a:pt x="4155948" y="160020"/>
                    </a:moveTo>
                    <a:cubicBezTo>
                      <a:pt x="4140708" y="160020"/>
                      <a:pt x="4125468" y="137160"/>
                      <a:pt x="4133088" y="114300"/>
                    </a:cubicBezTo>
                    <a:cubicBezTo>
                      <a:pt x="4133088" y="114300"/>
                      <a:pt x="4133088" y="114300"/>
                      <a:pt x="4133088" y="114300"/>
                    </a:cubicBezTo>
                    <a:cubicBezTo>
                      <a:pt x="4133088" y="91440"/>
                      <a:pt x="4155948" y="83820"/>
                      <a:pt x="4178808" y="83820"/>
                    </a:cubicBezTo>
                    <a:cubicBezTo>
                      <a:pt x="4178808" y="83820"/>
                      <a:pt x="4178808" y="83820"/>
                      <a:pt x="4178808" y="83820"/>
                    </a:cubicBezTo>
                    <a:cubicBezTo>
                      <a:pt x="4194048" y="91440"/>
                      <a:pt x="4209288" y="114300"/>
                      <a:pt x="4201668" y="129540"/>
                    </a:cubicBezTo>
                    <a:cubicBezTo>
                      <a:pt x="4201668" y="129540"/>
                      <a:pt x="4201668" y="129540"/>
                      <a:pt x="4201668" y="129540"/>
                    </a:cubicBezTo>
                    <a:cubicBezTo>
                      <a:pt x="4201668" y="152400"/>
                      <a:pt x="4186428" y="160020"/>
                      <a:pt x="4163568" y="160020"/>
                    </a:cubicBezTo>
                    <a:cubicBezTo>
                      <a:pt x="4163568" y="160020"/>
                      <a:pt x="4163568" y="160020"/>
                      <a:pt x="4163568" y="160020"/>
                    </a:cubicBezTo>
                    <a:cubicBezTo>
                      <a:pt x="4163568" y="160020"/>
                      <a:pt x="4163568" y="160020"/>
                      <a:pt x="4155948" y="160020"/>
                    </a:cubicBezTo>
                    <a:close/>
                    <a:moveTo>
                      <a:pt x="2646045" y="129540"/>
                    </a:moveTo>
                    <a:cubicBezTo>
                      <a:pt x="2638425" y="106680"/>
                      <a:pt x="2653665" y="91440"/>
                      <a:pt x="2668905" y="83820"/>
                    </a:cubicBezTo>
                    <a:cubicBezTo>
                      <a:pt x="2668905" y="83820"/>
                      <a:pt x="2668905" y="83820"/>
                      <a:pt x="2668905" y="83820"/>
                    </a:cubicBezTo>
                    <a:cubicBezTo>
                      <a:pt x="2691765" y="76200"/>
                      <a:pt x="2714625" y="91440"/>
                      <a:pt x="2714625" y="114300"/>
                    </a:cubicBezTo>
                    <a:cubicBezTo>
                      <a:pt x="2714625" y="114300"/>
                      <a:pt x="2714625" y="114300"/>
                      <a:pt x="2714625" y="114300"/>
                    </a:cubicBezTo>
                    <a:cubicBezTo>
                      <a:pt x="2722245" y="129540"/>
                      <a:pt x="2707005" y="152400"/>
                      <a:pt x="2684145" y="160020"/>
                    </a:cubicBezTo>
                    <a:cubicBezTo>
                      <a:pt x="2684145" y="160020"/>
                      <a:pt x="2684145" y="160020"/>
                      <a:pt x="2684145" y="160020"/>
                    </a:cubicBezTo>
                    <a:cubicBezTo>
                      <a:pt x="2684145" y="160020"/>
                      <a:pt x="2684145" y="160020"/>
                      <a:pt x="2676525" y="160020"/>
                    </a:cubicBezTo>
                    <a:cubicBezTo>
                      <a:pt x="2676525" y="160020"/>
                      <a:pt x="267652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76200"/>
                      <a:pt x="3919601" y="76200"/>
                      <a:pt x="3919601" y="76200"/>
                    </a:cubicBezTo>
                    <a:cubicBezTo>
                      <a:pt x="3919601" y="53340"/>
                      <a:pt x="3942461" y="45720"/>
                      <a:pt x="3965321" y="45720"/>
                    </a:cubicBezTo>
                    <a:cubicBezTo>
                      <a:pt x="3965321" y="45720"/>
                      <a:pt x="3965321" y="45720"/>
                      <a:pt x="3965321" y="45720"/>
                    </a:cubicBezTo>
                    <a:cubicBezTo>
                      <a:pt x="3965321" y="45720"/>
                      <a:pt x="3965321" y="45720"/>
                      <a:pt x="3965321" y="45720"/>
                    </a:cubicBezTo>
                    <a:cubicBezTo>
                      <a:pt x="3965321" y="45720"/>
                      <a:pt x="3965321" y="45720"/>
                      <a:pt x="3965321" y="45720"/>
                    </a:cubicBezTo>
                    <a:cubicBezTo>
                      <a:pt x="3980561" y="45720"/>
                      <a:pt x="3995801" y="68580"/>
                      <a:pt x="3995801" y="91440"/>
                    </a:cubicBezTo>
                    <a:cubicBezTo>
                      <a:pt x="3995801" y="91440"/>
                      <a:pt x="3995801" y="91440"/>
                      <a:pt x="3995801" y="91440"/>
                    </a:cubicBezTo>
                    <a:cubicBezTo>
                      <a:pt x="3988181" y="106680"/>
                      <a:pt x="3972941" y="121920"/>
                      <a:pt x="3957701" y="121920"/>
                    </a:cubicBezTo>
                    <a:cubicBezTo>
                      <a:pt x="3957701" y="121920"/>
                      <a:pt x="3957701" y="121920"/>
                      <a:pt x="3957701" y="121920"/>
                    </a:cubicBezTo>
                    <a:cubicBezTo>
                      <a:pt x="3957701" y="121920"/>
                      <a:pt x="3950081" y="121920"/>
                      <a:pt x="3950081" y="121920"/>
                    </a:cubicBezTo>
                    <a:close/>
                    <a:moveTo>
                      <a:pt x="2851912" y="83820"/>
                    </a:moveTo>
                    <a:cubicBezTo>
                      <a:pt x="2851912" y="68580"/>
                      <a:pt x="2867152" y="45720"/>
                      <a:pt x="2882392" y="45720"/>
                    </a:cubicBezTo>
                    <a:cubicBezTo>
                      <a:pt x="2882392" y="45720"/>
                      <a:pt x="2882392" y="45720"/>
                      <a:pt x="2882392" y="45720"/>
                    </a:cubicBezTo>
                    <a:cubicBezTo>
                      <a:pt x="2905252" y="38100"/>
                      <a:pt x="2928112" y="53340"/>
                      <a:pt x="2928112" y="76200"/>
                    </a:cubicBezTo>
                    <a:cubicBezTo>
                      <a:pt x="2928112" y="76200"/>
                      <a:pt x="2928112" y="76200"/>
                      <a:pt x="2928112" y="76200"/>
                    </a:cubicBezTo>
                    <a:cubicBezTo>
                      <a:pt x="2928112" y="99060"/>
                      <a:pt x="2920492" y="114300"/>
                      <a:pt x="2897632" y="121920"/>
                    </a:cubicBezTo>
                    <a:cubicBezTo>
                      <a:pt x="2897632" y="121920"/>
                      <a:pt x="2897632" y="121920"/>
                      <a:pt x="2897632" y="121920"/>
                    </a:cubicBezTo>
                    <a:cubicBezTo>
                      <a:pt x="2897632" y="121920"/>
                      <a:pt x="2890012" y="121920"/>
                      <a:pt x="2890012" y="121920"/>
                    </a:cubicBezTo>
                    <a:cubicBezTo>
                      <a:pt x="2890012" y="121920"/>
                      <a:pt x="2890012" y="121920"/>
                      <a:pt x="2890012" y="121920"/>
                    </a:cubicBezTo>
                    <a:cubicBezTo>
                      <a:pt x="2874772" y="121920"/>
                      <a:pt x="2851912" y="106680"/>
                      <a:pt x="2851912" y="83820"/>
                    </a:cubicBezTo>
                    <a:close/>
                    <a:moveTo>
                      <a:pt x="3744087" y="91440"/>
                    </a:moveTo>
                    <a:cubicBezTo>
                      <a:pt x="3744087" y="91440"/>
                      <a:pt x="3744087" y="91440"/>
                      <a:pt x="3744087" y="91440"/>
                    </a:cubicBezTo>
                    <a:cubicBezTo>
                      <a:pt x="3721227" y="91440"/>
                      <a:pt x="3705987" y="76200"/>
                      <a:pt x="3705987" y="53340"/>
                    </a:cubicBezTo>
                    <a:cubicBezTo>
                      <a:pt x="3705987" y="53340"/>
                      <a:pt x="3705987" y="53340"/>
                      <a:pt x="3705987" y="53340"/>
                    </a:cubicBezTo>
                    <a:cubicBezTo>
                      <a:pt x="3705987" y="30480"/>
                      <a:pt x="3728847" y="15240"/>
                      <a:pt x="3751707" y="15240"/>
                    </a:cubicBezTo>
                    <a:cubicBezTo>
                      <a:pt x="3751707" y="15240"/>
                      <a:pt x="3751707" y="15240"/>
                      <a:pt x="3751707" y="15240"/>
                    </a:cubicBezTo>
                    <a:cubicBezTo>
                      <a:pt x="3751707" y="15240"/>
                      <a:pt x="3751707" y="15240"/>
                      <a:pt x="3751707" y="15240"/>
                    </a:cubicBezTo>
                    <a:cubicBezTo>
                      <a:pt x="3751707" y="15240"/>
                      <a:pt x="3751707" y="15240"/>
                      <a:pt x="3751707" y="15240"/>
                    </a:cubicBezTo>
                    <a:cubicBezTo>
                      <a:pt x="3766947" y="22860"/>
                      <a:pt x="3782187" y="38100"/>
                      <a:pt x="3782187" y="60960"/>
                    </a:cubicBezTo>
                    <a:cubicBezTo>
                      <a:pt x="3782187" y="60960"/>
                      <a:pt x="3782187" y="60960"/>
                      <a:pt x="3782187" y="60960"/>
                    </a:cubicBezTo>
                    <a:cubicBezTo>
                      <a:pt x="3782187" y="76200"/>
                      <a:pt x="3766947" y="91440"/>
                      <a:pt x="3744087" y="91440"/>
                    </a:cubicBezTo>
                    <a:cubicBezTo>
                      <a:pt x="3744087" y="91440"/>
                      <a:pt x="3744087" y="91440"/>
                      <a:pt x="3744087" y="91440"/>
                    </a:cubicBezTo>
                    <a:cubicBezTo>
                      <a:pt x="3744087" y="91440"/>
                      <a:pt x="3744087" y="91440"/>
                      <a:pt x="3744087" y="91440"/>
                    </a:cubicBezTo>
                    <a:close/>
                    <a:moveTo>
                      <a:pt x="3065399" y="60960"/>
                    </a:moveTo>
                    <a:cubicBezTo>
                      <a:pt x="3065399" y="38100"/>
                      <a:pt x="3080639" y="15240"/>
                      <a:pt x="3095879" y="15240"/>
                    </a:cubicBezTo>
                    <a:cubicBezTo>
                      <a:pt x="3095879" y="15240"/>
                      <a:pt x="3095879" y="15240"/>
                      <a:pt x="3095879" y="15240"/>
                    </a:cubicBezTo>
                    <a:cubicBezTo>
                      <a:pt x="3118739" y="15240"/>
                      <a:pt x="3141599" y="30480"/>
                      <a:pt x="3141599" y="53340"/>
                    </a:cubicBezTo>
                    <a:cubicBezTo>
                      <a:pt x="3141599" y="53340"/>
                      <a:pt x="3141599" y="53340"/>
                      <a:pt x="3141599" y="53340"/>
                    </a:cubicBezTo>
                    <a:cubicBezTo>
                      <a:pt x="3141599" y="68580"/>
                      <a:pt x="3126359" y="91440"/>
                      <a:pt x="3103499" y="91440"/>
                    </a:cubicBezTo>
                    <a:cubicBezTo>
                      <a:pt x="3103499" y="91440"/>
                      <a:pt x="3103499" y="91440"/>
                      <a:pt x="3103499" y="91440"/>
                    </a:cubicBezTo>
                    <a:cubicBezTo>
                      <a:pt x="3103499" y="91440"/>
                      <a:pt x="3103499" y="91440"/>
                      <a:pt x="3103499" y="91440"/>
                    </a:cubicBezTo>
                    <a:cubicBezTo>
                      <a:pt x="3103499" y="91440"/>
                      <a:pt x="3103499" y="91440"/>
                      <a:pt x="3103499" y="91440"/>
                    </a:cubicBezTo>
                    <a:cubicBezTo>
                      <a:pt x="3080639" y="91440"/>
                      <a:pt x="3065399" y="76200"/>
                      <a:pt x="3065399" y="60960"/>
                    </a:cubicBezTo>
                    <a:close/>
                    <a:moveTo>
                      <a:pt x="3530600" y="83820"/>
                    </a:moveTo>
                    <a:cubicBezTo>
                      <a:pt x="3530600" y="83820"/>
                      <a:pt x="3530600" y="83820"/>
                      <a:pt x="3530600" y="83820"/>
                    </a:cubicBezTo>
                    <a:cubicBezTo>
                      <a:pt x="3507740" y="76200"/>
                      <a:pt x="3492500" y="60960"/>
                      <a:pt x="3492500" y="38100"/>
                    </a:cubicBezTo>
                    <a:cubicBezTo>
                      <a:pt x="3492500" y="38100"/>
                      <a:pt x="3492500" y="38100"/>
                      <a:pt x="3492500" y="38100"/>
                    </a:cubicBezTo>
                    <a:cubicBezTo>
                      <a:pt x="3492500" y="22860"/>
                      <a:pt x="3507740" y="0"/>
                      <a:pt x="3530600" y="7620"/>
                    </a:cubicBezTo>
                    <a:cubicBezTo>
                      <a:pt x="3530600" y="7620"/>
                      <a:pt x="3530600" y="7620"/>
                      <a:pt x="3530600" y="7620"/>
                    </a:cubicBezTo>
                    <a:cubicBezTo>
                      <a:pt x="3553460" y="7620"/>
                      <a:pt x="3568700" y="22860"/>
                      <a:pt x="3568700" y="45720"/>
                    </a:cubicBezTo>
                    <a:cubicBezTo>
                      <a:pt x="3568700" y="45720"/>
                      <a:pt x="3568700" y="45720"/>
                      <a:pt x="3568700" y="45720"/>
                    </a:cubicBezTo>
                    <a:cubicBezTo>
                      <a:pt x="3568700" y="60960"/>
                      <a:pt x="3553460" y="83820"/>
                      <a:pt x="3530600" y="83820"/>
                    </a:cubicBezTo>
                    <a:cubicBezTo>
                      <a:pt x="3530600" y="83820"/>
                      <a:pt x="3530600" y="83820"/>
                      <a:pt x="3530600" y="83820"/>
                    </a:cubicBezTo>
                    <a:cubicBezTo>
                      <a:pt x="3530600" y="83820"/>
                      <a:pt x="3530600" y="83820"/>
                      <a:pt x="3530600" y="83820"/>
                    </a:cubicBezTo>
                    <a:close/>
                    <a:moveTo>
                      <a:pt x="3278886" y="45720"/>
                    </a:moveTo>
                    <a:cubicBezTo>
                      <a:pt x="3278886" y="22860"/>
                      <a:pt x="3294126" y="7620"/>
                      <a:pt x="3316986" y="0"/>
                    </a:cubicBezTo>
                    <a:cubicBezTo>
                      <a:pt x="3316986" y="0"/>
                      <a:pt x="3316986" y="0"/>
                      <a:pt x="3316986" y="0"/>
                    </a:cubicBezTo>
                    <a:cubicBezTo>
                      <a:pt x="3316986" y="0"/>
                      <a:pt x="3316986" y="0"/>
                      <a:pt x="3316986" y="0"/>
                    </a:cubicBezTo>
                    <a:cubicBezTo>
                      <a:pt x="3316986" y="0"/>
                      <a:pt x="3316986" y="0"/>
                      <a:pt x="3316986" y="0"/>
                    </a:cubicBezTo>
                    <a:cubicBezTo>
                      <a:pt x="3339846" y="0"/>
                      <a:pt x="3355086" y="22860"/>
                      <a:pt x="3355086" y="38100"/>
                    </a:cubicBezTo>
                    <a:cubicBezTo>
                      <a:pt x="3355086" y="38100"/>
                      <a:pt x="3355086" y="38100"/>
                      <a:pt x="3355086" y="38100"/>
                    </a:cubicBezTo>
                    <a:cubicBezTo>
                      <a:pt x="3355086" y="60960"/>
                      <a:pt x="3339846" y="76200"/>
                      <a:pt x="3316986" y="76200"/>
                    </a:cubicBezTo>
                    <a:cubicBezTo>
                      <a:pt x="3316986" y="76200"/>
                      <a:pt x="3316986" y="76200"/>
                      <a:pt x="3316986" y="76200"/>
                    </a:cubicBezTo>
                    <a:cubicBezTo>
                      <a:pt x="3316986" y="76200"/>
                      <a:pt x="3316986" y="76200"/>
                      <a:pt x="3316986" y="76200"/>
                    </a:cubicBezTo>
                    <a:cubicBezTo>
                      <a:pt x="3316986" y="76200"/>
                      <a:pt x="3316986" y="76200"/>
                      <a:pt x="3316986" y="76200"/>
                    </a:cubicBezTo>
                    <a:cubicBezTo>
                      <a:pt x="3294126" y="76200"/>
                      <a:pt x="3278886" y="60960"/>
                      <a:pt x="3278886" y="45720"/>
                    </a:cubicBezTo>
                    <a:close/>
                  </a:path>
                </a:pathLst>
              </a:custGeom>
              <a:solidFill>
                <a:srgbClr val="BFBFBF"/>
              </a:solidFill>
            </p:spPr>
          </p:sp>
        </p:grpSp>
        <p:grpSp>
          <p:nvGrpSpPr>
            <p:cNvPr id="16" name="Group 16"/>
            <p:cNvGrpSpPr/>
            <p:nvPr/>
          </p:nvGrpSpPr>
          <p:grpSpPr>
            <a:xfrm rot="6179896">
              <a:off x="4859300" y="4845743"/>
              <a:ext cx="493117" cy="501519"/>
              <a:chOff x="0" y="0"/>
              <a:chExt cx="549360" cy="558720"/>
            </a:xfrm>
          </p:grpSpPr>
          <p:sp>
            <p:nvSpPr>
              <p:cNvPr id="17" name="Freeform 1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8" name="Freeform 1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19" name="Group 19"/>
            <p:cNvGrpSpPr/>
            <p:nvPr/>
          </p:nvGrpSpPr>
          <p:grpSpPr>
            <a:xfrm rot="6179896">
              <a:off x="376517" y="2173549"/>
              <a:ext cx="426752" cy="434023"/>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id="22" name="Group 22"/>
            <p:cNvGrpSpPr/>
            <p:nvPr/>
          </p:nvGrpSpPr>
          <p:grpSpPr>
            <a:xfrm rot="6179896">
              <a:off x="495278" y="2297375"/>
              <a:ext cx="189229" cy="186371"/>
              <a:chOff x="0" y="0"/>
              <a:chExt cx="238320" cy="234720"/>
            </a:xfrm>
          </p:grpSpPr>
          <p:sp>
            <p:nvSpPr>
              <p:cNvPr id="23" name="Freeform 23"/>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id="24" name="Group 24"/>
            <p:cNvGrpSpPr/>
            <p:nvPr/>
          </p:nvGrpSpPr>
          <p:grpSpPr>
            <a:xfrm rot="6179896">
              <a:off x="4635081" y="1028331"/>
              <a:ext cx="423418" cy="434023"/>
              <a:chOff x="0" y="0"/>
              <a:chExt cx="545068" cy="558720"/>
            </a:xfrm>
          </p:grpSpPr>
          <p:sp>
            <p:nvSpPr>
              <p:cNvPr id="25" name="Freeform 25"/>
              <p:cNvSpPr/>
              <p:nvPr/>
            </p:nvSpPr>
            <p:spPr>
              <a:xfrm>
                <a:off x="37802" y="38100"/>
                <a:ext cx="469379" cy="482473"/>
              </a:xfrm>
              <a:custGeom>
                <a:avLst/>
                <a:gdLst/>
                <a:ahLst/>
                <a:cxnLst/>
                <a:rect l="l" t="t" r="r" b="b"/>
                <a:pathLst>
                  <a:path w="469379" h="482473">
                    <a:moveTo>
                      <a:pt x="0" y="241300"/>
                    </a:moveTo>
                    <a:cubicBezTo>
                      <a:pt x="0" y="108077"/>
                      <a:pt x="105091" y="0"/>
                      <a:pt x="234753" y="0"/>
                    </a:cubicBezTo>
                    <a:cubicBezTo>
                      <a:pt x="364415" y="0"/>
                      <a:pt x="469380" y="108077"/>
                      <a:pt x="469380" y="241300"/>
                    </a:cubicBezTo>
                    <a:cubicBezTo>
                      <a:pt x="469380" y="374523"/>
                      <a:pt x="364289" y="482473"/>
                      <a:pt x="234753" y="482473"/>
                    </a:cubicBezTo>
                    <a:cubicBezTo>
                      <a:pt x="105217" y="482473"/>
                      <a:pt x="0" y="374523"/>
                      <a:pt x="0" y="241300"/>
                    </a:cubicBezTo>
                    <a:close/>
                  </a:path>
                </a:pathLst>
              </a:custGeom>
              <a:solidFill>
                <a:srgbClr val="FFFFFF"/>
              </a:solidFill>
            </p:spPr>
          </p:sp>
          <p:sp>
            <p:nvSpPr>
              <p:cNvPr id="26" name="Freeform 26"/>
              <p:cNvSpPr/>
              <p:nvPr/>
            </p:nvSpPr>
            <p:spPr>
              <a:xfrm>
                <a:off x="0" y="0"/>
                <a:ext cx="545110" cy="558800"/>
              </a:xfrm>
              <a:custGeom>
                <a:avLst/>
                <a:gdLst/>
                <a:ahLst/>
                <a:cxnLst/>
                <a:rect l="l" t="t" r="r" b="b"/>
                <a:pathLst>
                  <a:path w="545110" h="558800">
                    <a:moveTo>
                      <a:pt x="0" y="279400"/>
                    </a:moveTo>
                    <a:cubicBezTo>
                      <a:pt x="0" y="125730"/>
                      <a:pt x="121346" y="0"/>
                      <a:pt x="272555" y="0"/>
                    </a:cubicBezTo>
                    <a:lnTo>
                      <a:pt x="272555" y="38100"/>
                    </a:lnTo>
                    <a:lnTo>
                      <a:pt x="272555" y="0"/>
                    </a:lnTo>
                    <a:cubicBezTo>
                      <a:pt x="423764" y="0"/>
                      <a:pt x="545110" y="125730"/>
                      <a:pt x="545110" y="279400"/>
                    </a:cubicBezTo>
                    <a:lnTo>
                      <a:pt x="507308" y="279400"/>
                    </a:lnTo>
                    <a:lnTo>
                      <a:pt x="545110" y="279400"/>
                    </a:lnTo>
                    <a:cubicBezTo>
                      <a:pt x="545110" y="432943"/>
                      <a:pt x="423764" y="558800"/>
                      <a:pt x="272555" y="558800"/>
                    </a:cubicBezTo>
                    <a:lnTo>
                      <a:pt x="272555" y="520700"/>
                    </a:lnTo>
                    <a:lnTo>
                      <a:pt x="272555" y="558800"/>
                    </a:lnTo>
                    <a:cubicBezTo>
                      <a:pt x="121346" y="558673"/>
                      <a:pt x="0" y="432943"/>
                      <a:pt x="0" y="279400"/>
                    </a:cubicBezTo>
                    <a:lnTo>
                      <a:pt x="37802" y="279400"/>
                    </a:lnTo>
                    <a:lnTo>
                      <a:pt x="75605" y="279400"/>
                    </a:lnTo>
                    <a:lnTo>
                      <a:pt x="37802" y="279400"/>
                    </a:lnTo>
                    <a:lnTo>
                      <a:pt x="0" y="279400"/>
                    </a:lnTo>
                    <a:moveTo>
                      <a:pt x="75731" y="279400"/>
                    </a:moveTo>
                    <a:cubicBezTo>
                      <a:pt x="75731" y="300482"/>
                      <a:pt x="58720" y="317500"/>
                      <a:pt x="37928" y="317500"/>
                    </a:cubicBezTo>
                    <a:cubicBezTo>
                      <a:pt x="17137" y="317500"/>
                      <a:pt x="126" y="300355"/>
                      <a:pt x="126" y="279400"/>
                    </a:cubicBezTo>
                    <a:cubicBezTo>
                      <a:pt x="126" y="258445"/>
                      <a:pt x="17137" y="241300"/>
                      <a:pt x="37928" y="241300"/>
                    </a:cubicBezTo>
                    <a:cubicBezTo>
                      <a:pt x="58720" y="241300"/>
                      <a:pt x="75731" y="258445"/>
                      <a:pt x="75731" y="279400"/>
                    </a:cubicBezTo>
                    <a:cubicBezTo>
                      <a:pt x="75731" y="392303"/>
                      <a:pt x="164566" y="482473"/>
                      <a:pt x="272555" y="482473"/>
                    </a:cubicBezTo>
                    <a:cubicBezTo>
                      <a:pt x="380544" y="482473"/>
                      <a:pt x="469379" y="392176"/>
                      <a:pt x="469379" y="279400"/>
                    </a:cubicBezTo>
                    <a:cubicBezTo>
                      <a:pt x="469379" y="166624"/>
                      <a:pt x="380544" y="76327"/>
                      <a:pt x="272555" y="76327"/>
                    </a:cubicBezTo>
                    <a:lnTo>
                      <a:pt x="272555" y="38100"/>
                    </a:lnTo>
                    <a:lnTo>
                      <a:pt x="272555" y="76200"/>
                    </a:lnTo>
                    <a:cubicBezTo>
                      <a:pt x="164566" y="76327"/>
                      <a:pt x="75731" y="166497"/>
                      <a:pt x="75731" y="279400"/>
                    </a:cubicBezTo>
                    <a:close/>
                  </a:path>
                </a:pathLst>
              </a:custGeom>
              <a:solidFill>
                <a:srgbClr val="397D5A"/>
              </a:solidFill>
            </p:spPr>
          </p:sp>
        </p:grpSp>
        <p:grpSp>
          <p:nvGrpSpPr>
            <p:cNvPr id="27" name="Group 27"/>
            <p:cNvGrpSpPr/>
            <p:nvPr/>
          </p:nvGrpSpPr>
          <p:grpSpPr>
            <a:xfrm rot="6179896">
              <a:off x="5013573" y="5005335"/>
              <a:ext cx="184572" cy="182334"/>
              <a:chOff x="0" y="0"/>
              <a:chExt cx="237600" cy="234720"/>
            </a:xfrm>
          </p:grpSpPr>
          <p:sp>
            <p:nvSpPr>
              <p:cNvPr id="28" name="Freeform 28"/>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29" name="Group 29"/>
            <p:cNvGrpSpPr/>
            <p:nvPr/>
          </p:nvGrpSpPr>
          <p:grpSpPr>
            <a:xfrm rot="6179896">
              <a:off x="4753563" y="1158252"/>
              <a:ext cx="184572" cy="182334"/>
              <a:chOff x="0" y="0"/>
              <a:chExt cx="237600" cy="234720"/>
            </a:xfrm>
          </p:grpSpPr>
          <p:sp>
            <p:nvSpPr>
              <p:cNvPr id="30" name="Freeform 30"/>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id="31" name="Group 31"/>
            <p:cNvGrpSpPr/>
            <p:nvPr/>
          </p:nvGrpSpPr>
          <p:grpSpPr>
            <a:xfrm rot="6179896">
              <a:off x="1345801" y="1323662"/>
              <a:ext cx="3797312" cy="3797312"/>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04775">
                <a:solidFill>
                  <a:srgbClr val="397D5A"/>
                </a:solidFill>
              </a:ln>
            </p:spPr>
          </p:sp>
          <p:sp>
            <p:nvSpPr>
              <p:cNvPr id="33" name="TextBox 33"/>
              <p:cNvSpPr txBox="1"/>
              <p:nvPr/>
            </p:nvSpPr>
            <p:spPr>
              <a:xfrm>
                <a:off x="76200" y="66675"/>
                <a:ext cx="660400" cy="669925"/>
              </a:xfrm>
              <a:prstGeom prst="rect">
                <a:avLst/>
              </a:prstGeom>
            </p:spPr>
            <p:txBody>
              <a:bodyPr lIns="26745" tIns="26745" rIns="26745" bIns="26745" rtlCol="0" anchor="ctr"/>
              <a:lstStyle/>
              <a:p>
                <a:pPr algn="ctr">
                  <a:lnSpc>
                    <a:spcPts val="2860"/>
                  </a:lnSpc>
                </a:pPr>
                <a:endParaRPr/>
              </a:p>
            </p:txBody>
          </p:sp>
        </p:grpSp>
      </p:grpSp>
      <p:sp>
        <p:nvSpPr>
          <p:cNvPr id="34" name="Freeform 34"/>
          <p:cNvSpPr/>
          <p:nvPr/>
        </p:nvSpPr>
        <p:spPr>
          <a:xfrm>
            <a:off x="-6690602" y="-298291"/>
            <a:ext cx="10883582" cy="10883582"/>
          </a:xfrm>
          <a:custGeom>
            <a:avLst/>
            <a:gdLst/>
            <a:ahLst/>
            <a:cxnLst/>
            <a:rect l="l" t="t" r="r" b="b"/>
            <a:pathLst>
              <a:path w="10883582" h="10883582">
                <a:moveTo>
                  <a:pt x="0" y="0"/>
                </a:moveTo>
                <a:lnTo>
                  <a:pt x="10883582" y="0"/>
                </a:lnTo>
                <a:lnTo>
                  <a:pt x="10883582" y="10883582"/>
                </a:lnTo>
                <a:lnTo>
                  <a:pt x="0" y="108835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8274828" y="1219982"/>
            <a:ext cx="6246725" cy="834011"/>
          </a:xfrm>
          <a:prstGeom prst="rect">
            <a:avLst/>
          </a:prstGeom>
        </p:spPr>
        <p:txBody>
          <a:bodyPr lIns="0" tIns="0" rIns="0" bIns="0" rtlCol="0" anchor="t">
            <a:spAutoFit/>
          </a:bodyPr>
          <a:lstStyle/>
          <a:p>
            <a:pPr>
              <a:lnSpc>
                <a:spcPts val="6405"/>
              </a:lnSpc>
            </a:pPr>
            <a:r>
              <a:rPr lang="en-US" sz="6470" spc="226" dirty="0">
                <a:solidFill>
                  <a:srgbClr val="040506"/>
                </a:solidFill>
                <a:latin typeface="Codec Pro ExtraBold"/>
              </a:rPr>
              <a:t> </a:t>
            </a:r>
            <a:r>
              <a:rPr lang="en-US" sz="6470" spc="226" dirty="0" err="1">
                <a:solidFill>
                  <a:srgbClr val="040506"/>
                </a:solidFill>
                <a:latin typeface="Codec Pro ExtraBold"/>
              </a:rPr>
              <a:t>Bước</a:t>
            </a:r>
            <a:r>
              <a:rPr lang="en-US" sz="6470" spc="226" dirty="0">
                <a:solidFill>
                  <a:srgbClr val="040506"/>
                </a:solidFill>
                <a:latin typeface="Codec Pro ExtraBold"/>
              </a:rPr>
              <a:t> </a:t>
            </a:r>
            <a:r>
              <a:rPr lang="vi-VN" sz="6470" spc="226" dirty="0">
                <a:solidFill>
                  <a:srgbClr val="040506"/>
                </a:solidFill>
                <a:latin typeface="Codec Pro ExtraBold"/>
              </a:rPr>
              <a:t>16</a:t>
            </a:r>
            <a:endParaRPr lang="en-US" sz="6470" spc="226" dirty="0">
              <a:solidFill>
                <a:srgbClr val="040506"/>
              </a:solidFill>
              <a:latin typeface="Codec Pro ExtraBold"/>
            </a:endParaRPr>
          </a:p>
        </p:txBody>
      </p:sp>
      <p:sp>
        <p:nvSpPr>
          <p:cNvPr id="37" name="TextBox 37"/>
          <p:cNvSpPr txBox="1"/>
          <p:nvPr/>
        </p:nvSpPr>
        <p:spPr>
          <a:xfrm>
            <a:off x="8274828" y="2148494"/>
            <a:ext cx="8717772" cy="2224712"/>
          </a:xfrm>
          <a:prstGeom prst="rect">
            <a:avLst/>
          </a:prstGeom>
        </p:spPr>
        <p:txBody>
          <a:bodyPr wrap="square" lIns="0" tIns="0" rIns="0" bIns="0" rtlCol="0" anchor="t">
            <a:spAutoFit/>
          </a:bodyPr>
          <a:lstStyle/>
          <a:p>
            <a:pPr>
              <a:lnSpc>
                <a:spcPts val="2545"/>
              </a:lnSpc>
            </a:pPr>
            <a:r>
              <a:rPr lang="vi-VN" sz="1844" spc="180" dirty="0">
                <a:solidFill>
                  <a:srgbClr val="231F20"/>
                </a:solidFill>
                <a:latin typeface="Open Sauce"/>
              </a:rPr>
              <a:t>Cuối cùng bạn sẽ có 2 mục để bạn lựa chọn:</a:t>
            </a:r>
          </a:p>
          <a:p>
            <a:pPr>
              <a:lnSpc>
                <a:spcPts val="2545"/>
              </a:lnSpc>
            </a:pPr>
            <a:r>
              <a:rPr lang="vi-VN" sz="1844" spc="180" dirty="0">
                <a:solidFill>
                  <a:srgbClr val="231F20"/>
                </a:solidFill>
                <a:latin typeface="Open Sauce"/>
              </a:rPr>
              <a:t>•	Mục Lauch Git Bash: để mở cửa sổ dòng lệnh của Git lên ngay sau đó.</a:t>
            </a:r>
          </a:p>
          <a:p>
            <a:pPr>
              <a:lnSpc>
                <a:spcPts val="2545"/>
              </a:lnSpc>
            </a:pPr>
            <a:r>
              <a:rPr lang="vi-VN" sz="1844" spc="180" dirty="0">
                <a:solidFill>
                  <a:srgbClr val="231F20"/>
                </a:solidFill>
                <a:latin typeface="Open Sauce"/>
              </a:rPr>
              <a:t>•	Mục View Release Notes: để xem ghi chú về các thay đổi của phiên bản này so với các phiên bản trước đó.</a:t>
            </a:r>
          </a:p>
          <a:p>
            <a:pPr>
              <a:lnSpc>
                <a:spcPts val="2545"/>
              </a:lnSpc>
            </a:pPr>
            <a:r>
              <a:rPr lang="vi-VN" sz="1844" spc="180" dirty="0">
                <a:solidFill>
                  <a:srgbClr val="231F20"/>
                </a:solidFill>
                <a:latin typeface="Open Sauce"/>
              </a:rPr>
              <a:t>Các bạn có thể lựa chọn tùy theo nhu cầu của bản thân. Và chọn Finish để hoàn tất cài đặt.</a:t>
            </a:r>
          </a:p>
        </p:txBody>
      </p:sp>
      <p:sp>
        <p:nvSpPr>
          <p:cNvPr id="38" name="TextBox 38"/>
          <p:cNvSpPr txBox="1"/>
          <p:nvPr/>
        </p:nvSpPr>
        <p:spPr>
          <a:xfrm>
            <a:off x="235985" y="2957940"/>
            <a:ext cx="3581116" cy="3890500"/>
          </a:xfrm>
          <a:prstGeom prst="rect">
            <a:avLst/>
          </a:prstGeom>
        </p:spPr>
        <p:txBody>
          <a:bodyPr lIns="0" tIns="0" rIns="0" bIns="0" rtlCol="0" anchor="t">
            <a:spAutoFit/>
          </a:bodyPr>
          <a:lstStyle/>
          <a:p>
            <a:pPr marL="0" lvl="0" indent="0" algn="ctr">
              <a:lnSpc>
                <a:spcPts val="10090"/>
              </a:lnSpc>
              <a:spcBef>
                <a:spcPct val="0"/>
              </a:spcBef>
            </a:pPr>
            <a:r>
              <a:rPr lang="en-US" sz="7311" spc="716">
                <a:solidFill>
                  <a:srgbClr val="FFFBFB"/>
                </a:solidFill>
                <a:latin typeface="Codec Pro ExtraBold"/>
              </a:rPr>
              <a:t>Cài đặt GIT</a:t>
            </a:r>
          </a:p>
        </p:txBody>
      </p:sp>
      <p:sp>
        <p:nvSpPr>
          <p:cNvPr id="39" name="Freeform 8">
            <a:extLst>
              <a:ext uri="{FF2B5EF4-FFF2-40B4-BE49-F238E27FC236}">
                <a16:creationId xmlns:a16="http://schemas.microsoft.com/office/drawing/2014/main" id="{DDEF62D1-3232-4BD2-BCD7-8F387E2CD3A5}"/>
              </a:ext>
            </a:extLst>
          </p:cNvPr>
          <p:cNvSpPr/>
          <p:nvPr/>
        </p:nvSpPr>
        <p:spPr>
          <a:xfrm>
            <a:off x="3519467" y="1978139"/>
            <a:ext cx="796966" cy="593064"/>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pic>
        <p:nvPicPr>
          <p:cNvPr id="42" name="Picture 41">
            <a:extLst>
              <a:ext uri="{FF2B5EF4-FFF2-40B4-BE49-F238E27FC236}">
                <a16:creationId xmlns:a16="http://schemas.microsoft.com/office/drawing/2014/main" id="{DB22E3B1-4B25-4564-B5DF-528B5FE47341}"/>
              </a:ext>
            </a:extLst>
          </p:cNvPr>
          <p:cNvPicPr/>
          <p:nvPr/>
        </p:nvPicPr>
        <p:blipFill>
          <a:blip r:embed="rId14">
            <a:extLst>
              <a:ext uri="{28A0092B-C50C-407E-A947-70E740481C1C}">
                <a14:useLocalDpi xmlns:a14="http://schemas.microsoft.com/office/drawing/2010/main" val="0"/>
              </a:ext>
            </a:extLst>
          </a:blip>
          <a:stretch>
            <a:fillRect/>
          </a:stretch>
        </p:blipFill>
        <p:spPr>
          <a:xfrm>
            <a:off x="8274827" y="4690170"/>
            <a:ext cx="6510462" cy="4457700"/>
          </a:xfrm>
          <a:prstGeom prst="rect">
            <a:avLst/>
          </a:prstGeom>
        </p:spPr>
      </p:pic>
    </p:spTree>
    <p:extLst>
      <p:ext uri="{BB962C8B-B14F-4D97-AF65-F5344CB8AC3E}">
        <p14:creationId xmlns:p14="http://schemas.microsoft.com/office/powerpoint/2010/main" val="1446617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769876" y="2781300"/>
            <a:ext cx="11083591" cy="2738763"/>
          </a:xfrm>
          <a:prstGeom prst="rect">
            <a:avLst/>
          </a:prstGeom>
        </p:spPr>
        <p:txBody>
          <a:bodyPr lIns="0" tIns="0" rIns="0" bIns="0" rtlCol="0" anchor="t">
            <a:spAutoFit/>
          </a:bodyPr>
          <a:lstStyle/>
          <a:p>
            <a:pPr algn="ctr">
              <a:lnSpc>
                <a:spcPts val="11040"/>
              </a:lnSpc>
            </a:pPr>
            <a:r>
              <a:rPr lang="vi-VN" sz="8000" spc="784" dirty="0">
                <a:solidFill>
                  <a:srgbClr val="FFFFFF"/>
                </a:solidFill>
                <a:latin typeface="Codec Pro ExtraBold"/>
              </a:rPr>
              <a:t>III.	Các câu lệnh cơ bản của GIT</a:t>
            </a:r>
            <a:endParaRPr lang="en-US" sz="8000" spc="784" dirty="0">
              <a:solidFill>
                <a:srgbClr val="FFFFFF"/>
              </a:solidFill>
              <a:latin typeface="Codec Pro ExtraBold"/>
            </a:endParaRP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4856545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83416" b="-83416"/>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2719273" y="1459599"/>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8698709" y="1126329"/>
            <a:ext cx="6628638" cy="165577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7795137" y="922610"/>
            <a:ext cx="1904826" cy="1859516"/>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id="28" name="Freeform 28"/>
          <p:cNvSpPr/>
          <p:nvPr/>
        </p:nvSpPr>
        <p:spPr>
          <a:xfrm>
            <a:off x="8516449" y="1340092"/>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4" name="TextBox 34"/>
          <p:cNvSpPr txBox="1"/>
          <p:nvPr/>
        </p:nvSpPr>
        <p:spPr>
          <a:xfrm>
            <a:off x="9933244" y="1780265"/>
            <a:ext cx="4346189" cy="384529"/>
          </a:xfrm>
          <a:prstGeom prst="rect">
            <a:avLst/>
          </a:prstGeom>
        </p:spPr>
        <p:txBody>
          <a:bodyPr wrap="square" lIns="0" tIns="0" rIns="0" bIns="0" rtlCol="0" anchor="t">
            <a:spAutoFit/>
          </a:bodyPr>
          <a:lstStyle/>
          <a:p>
            <a:pPr marL="0" lvl="1" indent="0" algn="l">
              <a:lnSpc>
                <a:spcPts val="2759"/>
              </a:lnSpc>
              <a:spcBef>
                <a:spcPct val="0"/>
              </a:spcBef>
            </a:pPr>
            <a:r>
              <a:rPr lang="vi-VN" sz="3500" spc="195" dirty="0">
                <a:solidFill>
                  <a:srgbClr val="231F20"/>
                </a:solidFill>
                <a:latin typeface="Open Sauce Bold"/>
              </a:rPr>
              <a:t>Câu lệnh </a:t>
            </a:r>
            <a:r>
              <a:rPr lang="en-US" sz="3500" spc="195" dirty="0" err="1">
                <a:solidFill>
                  <a:srgbClr val="231F20"/>
                </a:solidFill>
                <a:latin typeface="Open Sauce Bold"/>
              </a:rPr>
              <a:t>về</a:t>
            </a:r>
            <a:r>
              <a:rPr lang="en-US" sz="3500" spc="195" dirty="0">
                <a:solidFill>
                  <a:srgbClr val="231F20"/>
                </a:solidFill>
                <a:latin typeface="Open Sauce Bold"/>
              </a:rPr>
              <a:t> GIT</a:t>
            </a:r>
          </a:p>
        </p:txBody>
      </p:sp>
      <p:sp>
        <p:nvSpPr>
          <p:cNvPr id="39" name="TextBox 38">
            <a:extLst>
              <a:ext uri="{FF2B5EF4-FFF2-40B4-BE49-F238E27FC236}">
                <a16:creationId xmlns:a16="http://schemas.microsoft.com/office/drawing/2014/main" id="{5D389644-9ACF-44A1-8B2D-8D5DDAD5C2C5}"/>
              </a:ext>
            </a:extLst>
          </p:cNvPr>
          <p:cNvSpPr txBox="1"/>
          <p:nvPr/>
        </p:nvSpPr>
        <p:spPr>
          <a:xfrm>
            <a:off x="5105400" y="3404303"/>
            <a:ext cx="12328711" cy="5324535"/>
          </a:xfrm>
          <a:prstGeom prst="rect">
            <a:avLst/>
          </a:prstGeom>
          <a:noFill/>
        </p:spPr>
        <p:txBody>
          <a:bodyPr wrap="square">
            <a:spAutoFit/>
          </a:bodyPr>
          <a:lstStyle/>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a:t>
            </a:r>
            <a:r>
              <a:rPr lang="en-US" sz="2000" b="1" kern="100" dirty="0" err="1">
                <a:effectLst/>
                <a:latin typeface="Calibri" panose="020F0502020204030204" pitchFamily="34" charset="0"/>
                <a:ea typeface="Calibri" panose="020F0502020204030204" pitchFamily="34" charset="0"/>
                <a:cs typeface="Times New Roman" panose="02020603050405020304" pitchFamily="18" charset="0"/>
              </a:rPr>
              <a:t>init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Khởi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bạn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muốn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clone [</a:t>
            </a:r>
            <a:r>
              <a:rPr lang="en-US" sz="2000" b="1" kern="100" dirty="0" err="1">
                <a:effectLst/>
                <a:latin typeface="Calibri" panose="020F0502020204030204" pitchFamily="34" charset="0"/>
                <a:ea typeface="Calibri" panose="020F0502020204030204" pitchFamily="34" charset="0"/>
                <a:cs typeface="Times New Roman" panose="02020603050405020304" pitchFamily="18" charset="0"/>
              </a:rPr>
              <a:t>url</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Sao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chép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(clone)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xa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cục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bạn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add [file(s)]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(stage)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commit.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commit -m "[message]"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Commit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(staged)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status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(staged).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log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commit.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branch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Liệt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kê</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checkout [</a:t>
            </a:r>
            <a:r>
              <a:rPr lang="en-US" sz="2000" b="1" kern="100" dirty="0" err="1">
                <a:effectLst/>
                <a:latin typeface="Calibri" panose="020F0502020204030204" pitchFamily="34" charset="0"/>
                <a:ea typeface="Calibri" panose="020F0502020204030204" pitchFamily="34" charset="0"/>
                <a:cs typeface="Times New Roman" panose="02020603050405020304" pitchFamily="18" charset="0"/>
              </a:rPr>
              <a:t>branch_name</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sang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merge [</a:t>
            </a:r>
            <a:r>
              <a:rPr lang="en-US" sz="2000" b="1" kern="100" dirty="0" err="1">
                <a:effectLst/>
                <a:latin typeface="Calibri" panose="020F0502020204030204" pitchFamily="34" charset="0"/>
                <a:ea typeface="Calibri" panose="020F0502020204030204" pitchFamily="34" charset="0"/>
                <a:cs typeface="Times New Roman" panose="02020603050405020304" pitchFamily="18" charset="0"/>
              </a:rPr>
              <a:t>branch_name</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push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Đẩy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commit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lên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pull</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cục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bạn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remote add [name] [</a:t>
            </a:r>
            <a:r>
              <a:rPr lang="en-US" sz="2000" b="1" kern="100" dirty="0" err="1">
                <a:effectLst/>
                <a:latin typeface="Calibri" panose="020F0502020204030204" pitchFamily="34" charset="0"/>
                <a:ea typeface="Calibri" panose="020F0502020204030204" pitchFamily="34" charset="0"/>
                <a:cs typeface="Times New Roman" panose="02020603050405020304" pitchFamily="18" charset="0"/>
              </a:rPr>
              <a:t>url</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xa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remote -v</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xa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rm [file(s)]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khỏi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xóa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commit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git diff</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commit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519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553896" y="-94681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83416" b="-83416"/>
              </a:stretch>
            </a:blipFill>
          </p:spPr>
        </p:sp>
      </p:grpSp>
      <p:grpSp>
        <p:nvGrpSpPr>
          <p:cNvPr id="5" name="Group 5"/>
          <p:cNvGrpSpPr/>
          <p:nvPr/>
        </p:nvGrpSpPr>
        <p:grpSpPr>
          <a:xfrm rot="-1660488">
            <a:off x="-4825073" y="4317268"/>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2393112" y="410614"/>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9288303" y="547064"/>
            <a:ext cx="5631669" cy="894336"/>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8359619" y="426384"/>
            <a:ext cx="1276407" cy="1096973"/>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id="28" name="Freeform 28"/>
          <p:cNvSpPr/>
          <p:nvPr/>
        </p:nvSpPr>
        <p:spPr>
          <a:xfrm>
            <a:off x="8785993" y="639666"/>
            <a:ext cx="606559" cy="553966"/>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4" name="TextBox 34"/>
          <p:cNvSpPr txBox="1"/>
          <p:nvPr/>
        </p:nvSpPr>
        <p:spPr>
          <a:xfrm>
            <a:off x="10282742" y="749071"/>
            <a:ext cx="2406062" cy="335156"/>
          </a:xfrm>
          <a:prstGeom prst="rect">
            <a:avLst/>
          </a:prstGeom>
        </p:spPr>
        <p:txBody>
          <a:bodyPr wrap="square" lIns="0" tIns="0" rIns="0" bIns="0" rtlCol="0" anchor="t">
            <a:spAutoFit/>
          </a:bodyPr>
          <a:lstStyle/>
          <a:p>
            <a:pPr marL="0" lvl="1" indent="0" algn="l">
              <a:lnSpc>
                <a:spcPts val="2759"/>
              </a:lnSpc>
              <a:spcBef>
                <a:spcPct val="0"/>
              </a:spcBef>
            </a:pPr>
            <a:r>
              <a:rPr lang="vi-VN" sz="1999" spc="195" dirty="0">
                <a:solidFill>
                  <a:srgbClr val="231F20"/>
                </a:solidFill>
                <a:latin typeface="Open Sauce Bold"/>
              </a:rPr>
              <a:t>Câu lệnh </a:t>
            </a:r>
            <a:r>
              <a:rPr lang="en-US" sz="1999" spc="195" dirty="0" err="1">
                <a:solidFill>
                  <a:srgbClr val="231F20"/>
                </a:solidFill>
                <a:latin typeface="Open Sauce Bold"/>
              </a:rPr>
              <a:t>về</a:t>
            </a:r>
            <a:r>
              <a:rPr lang="en-US" sz="1999" spc="195" dirty="0">
                <a:solidFill>
                  <a:srgbClr val="231F20"/>
                </a:solidFill>
                <a:latin typeface="Open Sauce Bold"/>
              </a:rPr>
              <a:t> GIT</a:t>
            </a:r>
          </a:p>
        </p:txBody>
      </p:sp>
      <p:grpSp>
        <p:nvGrpSpPr>
          <p:cNvPr id="18" name="Group 15">
            <a:extLst>
              <a:ext uri="{FF2B5EF4-FFF2-40B4-BE49-F238E27FC236}">
                <a16:creationId xmlns:a16="http://schemas.microsoft.com/office/drawing/2014/main" id="{0704B46E-9AD6-4A81-A489-C1B5AF3AB82A}"/>
              </a:ext>
            </a:extLst>
          </p:cNvPr>
          <p:cNvGrpSpPr/>
          <p:nvPr/>
        </p:nvGrpSpPr>
        <p:grpSpPr>
          <a:xfrm>
            <a:off x="7488586" y="1973680"/>
            <a:ext cx="7648342" cy="1287992"/>
            <a:chOff x="0" y="0"/>
            <a:chExt cx="4076640" cy="1449360"/>
          </a:xfrm>
        </p:grpSpPr>
        <p:sp>
          <p:nvSpPr>
            <p:cNvPr id="19" name="Freeform 16">
              <a:extLst>
                <a:ext uri="{FF2B5EF4-FFF2-40B4-BE49-F238E27FC236}">
                  <a16:creationId xmlns:a16="http://schemas.microsoft.com/office/drawing/2014/main" id="{536B1A59-6723-4B80-BD6D-3DC64C7463A1}"/>
                </a:ext>
              </a:extLst>
            </p:cNvPr>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23" name="Group 17">
            <a:extLst>
              <a:ext uri="{FF2B5EF4-FFF2-40B4-BE49-F238E27FC236}">
                <a16:creationId xmlns:a16="http://schemas.microsoft.com/office/drawing/2014/main" id="{5AC7DB88-E831-49FA-9A43-62A064F43E14}"/>
              </a:ext>
            </a:extLst>
          </p:cNvPr>
          <p:cNvGrpSpPr/>
          <p:nvPr/>
        </p:nvGrpSpPr>
        <p:grpSpPr>
          <a:xfrm>
            <a:off x="5980616" y="1790609"/>
            <a:ext cx="1896100" cy="1689858"/>
            <a:chOff x="0" y="0"/>
            <a:chExt cx="2058480" cy="2057040"/>
          </a:xfrm>
        </p:grpSpPr>
        <p:sp>
          <p:nvSpPr>
            <p:cNvPr id="24" name="Freeform 18">
              <a:extLst>
                <a:ext uri="{FF2B5EF4-FFF2-40B4-BE49-F238E27FC236}">
                  <a16:creationId xmlns:a16="http://schemas.microsoft.com/office/drawing/2014/main" id="{12EDC22F-2EE7-41FA-A07F-69D4C364223F}"/>
                </a:ext>
              </a:extLst>
            </p:cNvPr>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sp>
        <p:nvSpPr>
          <p:cNvPr id="20" name="Freeform 31">
            <a:extLst>
              <a:ext uri="{FF2B5EF4-FFF2-40B4-BE49-F238E27FC236}">
                <a16:creationId xmlns:a16="http://schemas.microsoft.com/office/drawing/2014/main" id="{1C5A3311-F84D-46D4-8A3F-393436F6EA8D}"/>
              </a:ext>
            </a:extLst>
          </p:cNvPr>
          <p:cNvSpPr/>
          <p:nvPr/>
        </p:nvSpPr>
        <p:spPr>
          <a:xfrm>
            <a:off x="6433022" y="2192314"/>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33">
            <a:extLst>
              <a:ext uri="{FF2B5EF4-FFF2-40B4-BE49-F238E27FC236}">
                <a16:creationId xmlns:a16="http://schemas.microsoft.com/office/drawing/2014/main" id="{136497AE-D7B7-4F7B-90FC-FF08568C6362}"/>
              </a:ext>
            </a:extLst>
          </p:cNvPr>
          <p:cNvSpPr txBox="1"/>
          <p:nvPr/>
        </p:nvSpPr>
        <p:spPr>
          <a:xfrm>
            <a:off x="7951921" y="2014895"/>
            <a:ext cx="5286004" cy="1480470"/>
          </a:xfrm>
          <a:prstGeom prst="rect">
            <a:avLst/>
          </a:prstGeom>
        </p:spPr>
        <p:txBody>
          <a:bodyPr wrap="square" lIns="0" tIns="0" rIns="0" bIns="0" rtlCol="0" anchor="t">
            <a:spAutoFit/>
          </a:bodyPr>
          <a:lstStyle/>
          <a:p>
            <a:pPr algn="l"/>
            <a:r>
              <a:rPr lang="vi-VN" sz="3600" b="1" dirty="0">
                <a:solidFill>
                  <a:srgbClr val="000000"/>
                </a:solidFill>
                <a:latin typeface="inter"/>
              </a:rPr>
              <a:t>C</a:t>
            </a:r>
            <a:r>
              <a:rPr lang="en-US" sz="3600" b="1" i="0" dirty="0" err="1">
                <a:solidFill>
                  <a:srgbClr val="000000"/>
                </a:solidFill>
                <a:effectLst/>
                <a:latin typeface="inter"/>
              </a:rPr>
              <a:t>ác</a:t>
            </a:r>
            <a:r>
              <a:rPr lang="en-US" sz="3600" b="1" i="0" dirty="0">
                <a:solidFill>
                  <a:srgbClr val="000000"/>
                </a:solidFill>
                <a:effectLst/>
                <a:latin typeface="inter"/>
              </a:rPr>
              <a:t> </a:t>
            </a:r>
            <a:r>
              <a:rPr lang="en-US" sz="3600" b="1" i="0" dirty="0" err="1">
                <a:solidFill>
                  <a:srgbClr val="000000"/>
                </a:solidFill>
                <a:effectLst/>
                <a:latin typeface="inter"/>
              </a:rPr>
              <a:t>thuật</a:t>
            </a:r>
            <a:r>
              <a:rPr lang="en-US" sz="3600" b="1" i="0" dirty="0">
                <a:solidFill>
                  <a:srgbClr val="000000"/>
                </a:solidFill>
                <a:effectLst/>
                <a:latin typeface="inter"/>
              </a:rPr>
              <a:t> </a:t>
            </a:r>
            <a:r>
              <a:rPr lang="en-US" sz="3600" b="1" i="0" dirty="0" err="1">
                <a:solidFill>
                  <a:srgbClr val="000000"/>
                </a:solidFill>
                <a:effectLst/>
                <a:latin typeface="inter"/>
              </a:rPr>
              <a:t>ngữ</a:t>
            </a:r>
            <a:r>
              <a:rPr lang="en-US" sz="3600" b="1" i="0" dirty="0">
                <a:solidFill>
                  <a:srgbClr val="000000"/>
                </a:solidFill>
                <a:effectLst/>
                <a:latin typeface="inter"/>
              </a:rPr>
              <a:t> </a:t>
            </a:r>
            <a:r>
              <a:rPr lang="en-US" sz="3600" b="1" i="0" dirty="0" err="1">
                <a:solidFill>
                  <a:srgbClr val="000000"/>
                </a:solidFill>
                <a:effectLst/>
                <a:latin typeface="inter"/>
              </a:rPr>
              <a:t>quan</a:t>
            </a:r>
            <a:r>
              <a:rPr lang="en-US" sz="3600" b="1" i="0" dirty="0">
                <a:solidFill>
                  <a:srgbClr val="000000"/>
                </a:solidFill>
                <a:effectLst/>
                <a:latin typeface="inter"/>
              </a:rPr>
              <a:t> </a:t>
            </a:r>
            <a:r>
              <a:rPr lang="en-US" sz="3600" b="1" i="0" dirty="0" err="1">
                <a:solidFill>
                  <a:srgbClr val="000000"/>
                </a:solidFill>
                <a:effectLst/>
                <a:latin typeface="inter"/>
              </a:rPr>
              <a:t>trọng</a:t>
            </a:r>
            <a:r>
              <a:rPr lang="en-US" sz="3600" b="1" i="0" dirty="0">
                <a:solidFill>
                  <a:srgbClr val="000000"/>
                </a:solidFill>
                <a:effectLst/>
                <a:latin typeface="inter"/>
              </a:rPr>
              <a:t> </a:t>
            </a:r>
            <a:r>
              <a:rPr lang="en-US" sz="3600" b="1" i="0" dirty="0" err="1">
                <a:solidFill>
                  <a:srgbClr val="000000"/>
                </a:solidFill>
                <a:effectLst/>
                <a:latin typeface="inter"/>
              </a:rPr>
              <a:t>liên</a:t>
            </a:r>
            <a:r>
              <a:rPr lang="en-US" sz="3600" b="1" i="0" dirty="0">
                <a:solidFill>
                  <a:srgbClr val="000000"/>
                </a:solidFill>
                <a:effectLst/>
                <a:latin typeface="inter"/>
              </a:rPr>
              <a:t> </a:t>
            </a:r>
            <a:r>
              <a:rPr lang="en-US" sz="3600" b="1" i="0" dirty="0" err="1">
                <a:solidFill>
                  <a:srgbClr val="000000"/>
                </a:solidFill>
                <a:effectLst/>
                <a:latin typeface="inter"/>
              </a:rPr>
              <a:t>quan</a:t>
            </a:r>
            <a:r>
              <a:rPr lang="en-US" sz="3600" b="1" i="0" dirty="0">
                <a:solidFill>
                  <a:srgbClr val="000000"/>
                </a:solidFill>
                <a:effectLst/>
                <a:latin typeface="inter"/>
              </a:rPr>
              <a:t> </a:t>
            </a:r>
            <a:r>
              <a:rPr lang="en-US" sz="3600" b="1" i="0" dirty="0" err="1">
                <a:solidFill>
                  <a:srgbClr val="000000"/>
                </a:solidFill>
                <a:effectLst/>
                <a:latin typeface="inter"/>
              </a:rPr>
              <a:t>đến</a:t>
            </a:r>
            <a:r>
              <a:rPr lang="en-US" sz="3600" b="1" i="0" dirty="0">
                <a:solidFill>
                  <a:srgbClr val="000000"/>
                </a:solidFill>
                <a:effectLst/>
                <a:latin typeface="inter"/>
              </a:rPr>
              <a:t> Git</a:t>
            </a:r>
          </a:p>
          <a:p>
            <a:pPr marL="0" lvl="1" indent="0" algn="l">
              <a:lnSpc>
                <a:spcPts val="2760"/>
              </a:lnSpc>
              <a:spcBef>
                <a:spcPct val="0"/>
              </a:spcBef>
            </a:pPr>
            <a:endParaRPr lang="en-US" sz="3500" spc="196" dirty="0">
              <a:solidFill>
                <a:srgbClr val="231F20"/>
              </a:solidFill>
              <a:latin typeface="Open Sauce Bold"/>
            </a:endParaRPr>
          </a:p>
        </p:txBody>
      </p:sp>
      <p:sp>
        <p:nvSpPr>
          <p:cNvPr id="29" name="TextBox 28">
            <a:extLst>
              <a:ext uri="{FF2B5EF4-FFF2-40B4-BE49-F238E27FC236}">
                <a16:creationId xmlns:a16="http://schemas.microsoft.com/office/drawing/2014/main" id="{2FD21F5F-D0EB-4C4D-AFC4-2A4566DCEFFA}"/>
              </a:ext>
            </a:extLst>
          </p:cNvPr>
          <p:cNvSpPr txBox="1"/>
          <p:nvPr/>
        </p:nvSpPr>
        <p:spPr>
          <a:xfrm>
            <a:off x="838200" y="3820837"/>
            <a:ext cx="8053019" cy="5801588"/>
          </a:xfrm>
          <a:prstGeom prst="rect">
            <a:avLst/>
          </a:prstGeom>
          <a:noFill/>
        </p:spPr>
        <p:txBody>
          <a:bodyPr wrap="square">
            <a:spAutoFit/>
          </a:bodyPr>
          <a:lstStyle/>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Branch</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GIT, Branch </a:t>
            </a:r>
            <a:r>
              <a:rPr lang="en-US" sz="1400" b="1" dirty="0" err="1">
                <a:solidFill>
                  <a:srgbClr val="000000"/>
                </a:solidFill>
                <a:effectLst/>
                <a:latin typeface="Times New Roman" panose="02020603050405020304" pitchFamily="18" charset="0"/>
                <a:ea typeface="Times New Roman" panose="02020603050405020304" pitchFamily="18" charset="0"/>
              </a:rPr>
              <a:t>được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hiểu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Branch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tương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ứng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phiên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bản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cụ</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Branch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phép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dễ</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dàng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truy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cập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theo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dõi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phiên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bản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từ</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nghiệm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hoặc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lựa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chọn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phiên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bản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cũ</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hơn</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Commit</a:t>
            </a:r>
            <a:r>
              <a:rPr lang="vi-VN" sz="1400" b="0" dirty="0">
                <a:solidFill>
                  <a:srgbClr val="000000"/>
                </a:solidFill>
                <a:effectLst/>
                <a:latin typeface="Times New Roman" panose="02020603050405020304" pitchFamily="18" charset="0"/>
                <a:ea typeface="Times New Roman" panose="02020603050405020304" pitchFamily="18" charset="0"/>
              </a:rPr>
              <a:t>:</a:t>
            </a:r>
            <a:r>
              <a:rPr lang="vi-VN"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Hiểu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giản</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thuật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hiện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điểm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cụ</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lịch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thực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hiện</a:t>
            </a:r>
            <a:r>
              <a:rPr lang="en-US" sz="1400" b="1" dirty="0">
                <a:solidFill>
                  <a:srgbClr val="000000"/>
                </a:solidFill>
                <a:effectLst/>
                <a:latin typeface="Times New Roman" panose="02020603050405020304" pitchFamily="18" charset="0"/>
                <a:ea typeface="Times New Roman" panose="02020603050405020304" pitchFamily="18" charset="0"/>
              </a:rPr>
              <a:t> code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dự</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nhiều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điểm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cụ</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lịch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nhiều</a:t>
            </a:r>
            <a:r>
              <a:rPr lang="en-US" sz="1400" b="1" dirty="0">
                <a:solidFill>
                  <a:srgbClr val="000000"/>
                </a:solidFill>
                <a:effectLst/>
                <a:latin typeface="Times New Roman" panose="02020603050405020304" pitchFamily="18" charset="0"/>
                <a:ea typeface="Times New Roman" panose="02020603050405020304" pitchFamily="18" charset="0"/>
              </a:rPr>
              <a:t> code. Khi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git,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kết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hợp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git add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kiểm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local repository.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Check out</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a:solidFill>
                  <a:srgbClr val="000000"/>
                </a:solidFill>
                <a:effectLst/>
                <a:latin typeface="Times New Roman" panose="02020603050405020304" pitchFamily="18" charset="0"/>
                <a:ea typeface="Times New Roman" panose="02020603050405020304" pitchFamily="18" charset="0"/>
              </a:rPr>
              <a:t>Khi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git,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lập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trình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viên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checkout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chuyển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giữa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hay </a:t>
            </a:r>
            <a:r>
              <a:rPr lang="en-US" sz="1400" b="1" dirty="0" err="1">
                <a:solidFill>
                  <a:srgbClr val="000000"/>
                </a:solidFill>
                <a:effectLst/>
                <a:latin typeface="Times New Roman" panose="02020603050405020304" pitchFamily="18" charset="0"/>
                <a:ea typeface="Times New Roman" panose="02020603050405020304" pitchFamily="18" charset="0"/>
              </a:rPr>
              <a:t>còn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gọi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branch. </a:t>
            </a:r>
            <a:r>
              <a:rPr lang="en-US" sz="1400" b="1" dirty="0" err="1">
                <a:solidFill>
                  <a:srgbClr val="000000"/>
                </a:solidFill>
                <a:effectLst/>
                <a:latin typeface="Times New Roman" panose="02020603050405020304" pitchFamily="18" charset="0"/>
                <a:ea typeface="Times New Roman" panose="02020603050405020304" pitchFamily="18" charset="0"/>
              </a:rPr>
              <a:t>Chỉ</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cần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nhập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git checkout + </a:t>
            </a:r>
            <a:r>
              <a:rPr lang="en-US" sz="1400" b="1" dirty="0" err="1">
                <a:solidFill>
                  <a:srgbClr val="000000"/>
                </a:solidFill>
                <a:effectLst/>
                <a:latin typeface="Times New Roman" panose="02020603050405020304" pitchFamily="18" charset="0"/>
                <a:ea typeface="Times New Roman" panose="02020603050405020304" pitchFamily="18" charset="0"/>
              </a:rPr>
              <a:t>tên</a:t>
            </a:r>
            <a:r>
              <a:rPr lang="en-US" sz="1400" b="1" dirty="0">
                <a:solidFill>
                  <a:srgbClr val="000000"/>
                </a:solidFill>
                <a:effectLst/>
                <a:latin typeface="Times New Roman" panose="02020603050405020304" pitchFamily="18" charset="0"/>
                <a:ea typeface="Times New Roman" panose="02020603050405020304" pitchFamily="18" charset="0"/>
              </a:rPr>
              <a:t> Branch,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đã</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chuyển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đến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muốn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Đồng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check out </a:t>
            </a:r>
            <a:r>
              <a:rPr lang="en-US" sz="1400" b="1" dirty="0" err="1">
                <a:solidFill>
                  <a:srgbClr val="000000"/>
                </a:solidFill>
                <a:effectLst/>
                <a:latin typeface="Times New Roman" panose="02020603050405020304" pitchFamily="18" charset="0"/>
                <a:ea typeface="Times New Roman" panose="02020603050405020304" pitchFamily="18" charset="0"/>
              </a:rPr>
              <a:t>cũng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phép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chuyển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về</a:t>
            </a:r>
            <a:r>
              <a:rPr lang="en-US" sz="1400" b="1" dirty="0">
                <a:solidFill>
                  <a:srgbClr val="000000"/>
                </a:solidFill>
                <a:effectLst/>
                <a:latin typeface="Times New Roman" panose="02020603050405020304" pitchFamily="18" charset="0"/>
                <a:ea typeface="Times New Roman" panose="02020603050405020304" pitchFamily="18" charset="0"/>
              </a:rPr>
              <a:t> branch (master Branch).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Fetch</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Fetch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phép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nạp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tải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bản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sao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hệ</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thống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tải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tệp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về</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máy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tính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nhân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Fetch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nhất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vào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Fetch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phép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nhiều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điểm</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Fork</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thuật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hiện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bản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sao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Tiện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ích</a:t>
            </a:r>
            <a:r>
              <a:rPr lang="en-US" sz="1400" b="1" dirty="0">
                <a:solidFill>
                  <a:srgbClr val="000000"/>
                </a:solidFill>
                <a:effectLst/>
                <a:latin typeface="Times New Roman" panose="02020603050405020304" pitchFamily="18" charset="0"/>
                <a:ea typeface="Times New Roman" panose="02020603050405020304" pitchFamily="18" charset="0"/>
              </a:rPr>
              <a:t> fork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phép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lập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trình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viên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nghiệm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Nhờ</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việc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bản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sao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thoải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mái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không</a:t>
            </a:r>
            <a:r>
              <a:rPr lang="en-US" sz="1400" b="1" dirty="0">
                <a:solidFill>
                  <a:srgbClr val="000000"/>
                </a:solidFill>
                <a:effectLst/>
                <a:latin typeface="Times New Roman" panose="02020603050405020304" pitchFamily="18" charset="0"/>
                <a:ea typeface="Times New Roman" panose="02020603050405020304" pitchFamily="18" charset="0"/>
              </a:rPr>
              <a:t> lo </a:t>
            </a:r>
            <a:r>
              <a:rPr lang="en-US" sz="1400" b="1" dirty="0" err="1">
                <a:solidFill>
                  <a:srgbClr val="000000"/>
                </a:solidFill>
                <a:effectLst/>
                <a:latin typeface="Times New Roman" panose="02020603050405020304" pitchFamily="18" charset="0"/>
                <a:ea typeface="Times New Roman" panose="02020603050405020304" pitchFamily="18" charset="0"/>
              </a:rPr>
              <a:t>ảnh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hưởng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dự</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chính</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Head</a:t>
            </a:r>
            <a:r>
              <a:rPr lang="vi-VN" sz="1400" b="0" dirty="0">
                <a:solidFill>
                  <a:srgbClr val="000000"/>
                </a:solidFill>
                <a:effectLst/>
                <a:latin typeface="Times New Roman" panose="02020603050405020304" pitchFamily="18" charset="0"/>
                <a:ea typeface="Times New Roman" panose="02020603050405020304" pitchFamily="18" charset="0"/>
              </a:rPr>
              <a:t>:</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Git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bao </a:t>
            </a:r>
            <a:r>
              <a:rPr lang="en-US" sz="1400" b="1" dirty="0" err="1">
                <a:solidFill>
                  <a:srgbClr val="000000"/>
                </a:solidFill>
                <a:effectLst/>
                <a:latin typeface="Times New Roman" panose="02020603050405020304" pitchFamily="18" charset="0"/>
                <a:ea typeface="Times New Roman" panose="02020603050405020304" pitchFamily="18" charset="0"/>
              </a:rPr>
              <a:t>gồm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Và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commit ở </a:t>
            </a:r>
            <a:r>
              <a:rPr lang="en-US" sz="1400" b="1" dirty="0" err="1">
                <a:solidFill>
                  <a:srgbClr val="000000"/>
                </a:solidFill>
                <a:effectLst/>
                <a:latin typeface="Times New Roman" panose="02020603050405020304" pitchFamily="18" charset="0"/>
                <a:ea typeface="Times New Roman" panose="02020603050405020304" pitchFamily="18" charset="0"/>
              </a:rPr>
              <a:t>đầu</a:t>
            </a:r>
            <a:r>
              <a:rPr lang="en-US" sz="1400" b="1" dirty="0">
                <a:solidFill>
                  <a:srgbClr val="000000"/>
                </a:solidFill>
                <a:effectLst/>
                <a:latin typeface="Times New Roman" panose="02020603050405020304" pitchFamily="18" charset="0"/>
                <a:ea typeface="Times New Roman" panose="02020603050405020304" pitchFamily="18" charset="0"/>
              </a:rPr>
              <a:t> 1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được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gọi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Head.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head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tương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ứng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mới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nhất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hệ</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thống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Index</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a:solidFill>
                  <a:srgbClr val="000000"/>
                </a:solidFill>
                <a:effectLst/>
                <a:latin typeface="Times New Roman" panose="02020603050405020304" pitchFamily="18" charset="0"/>
                <a:ea typeface="Times New Roman" panose="02020603050405020304" pitchFamily="18" charset="0"/>
              </a:rPr>
              <a:t>Index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thuật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được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thêm</a:t>
            </a:r>
            <a:r>
              <a:rPr lang="en-US" sz="1400" b="1" dirty="0">
                <a:solidFill>
                  <a:srgbClr val="000000"/>
                </a:solidFill>
                <a:effectLst/>
                <a:latin typeface="Times New Roman" panose="02020603050405020304" pitchFamily="18" charset="0"/>
                <a:ea typeface="Times New Roman" panose="02020603050405020304" pitchFamily="18" charset="0"/>
              </a:rPr>
              <a:t>/</a:t>
            </a:r>
            <a:r>
              <a:rPr lang="en-US" sz="1400" b="1" dirty="0" err="1">
                <a:solidFill>
                  <a:srgbClr val="000000"/>
                </a:solidFill>
                <a:effectLst/>
                <a:latin typeface="Times New Roman" panose="02020603050405020304" pitchFamily="18" charset="0"/>
                <a:ea typeface="Times New Roman" panose="02020603050405020304" pitchFamily="18" charset="0"/>
              </a:rPr>
              <a:t>xóa</a:t>
            </a:r>
            <a:r>
              <a:rPr lang="en-US" sz="1400" b="1" dirty="0">
                <a:solidFill>
                  <a:srgbClr val="000000"/>
                </a:solidFill>
                <a:effectLst/>
                <a:latin typeface="Times New Roman" panose="02020603050405020304" pitchFamily="18" charset="0"/>
                <a:ea typeface="Times New Roman" panose="02020603050405020304" pitchFamily="18" charset="0"/>
              </a:rPr>
              <a:t>/</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file </a:t>
            </a:r>
            <a:r>
              <a:rPr lang="en-US" sz="1400" b="1" dirty="0" err="1">
                <a:solidFill>
                  <a:srgbClr val="000000"/>
                </a:solidFill>
                <a:effectLst/>
                <a:latin typeface="Times New Roman" panose="02020603050405020304" pitchFamily="18" charset="0"/>
                <a:ea typeface="Times New Roman" panose="02020603050405020304" pitchFamily="18" charset="0"/>
              </a:rPr>
              <a:t>dữ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liệu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nào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Tuy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nhiên</a:t>
            </a:r>
            <a:r>
              <a:rPr lang="en-US" sz="1400" b="1" dirty="0">
                <a:solidFill>
                  <a:srgbClr val="000000"/>
                </a:solidFill>
                <a:effectLst/>
                <a:latin typeface="Times New Roman" panose="02020603050405020304" pitchFamily="18" charset="0"/>
                <a:ea typeface="Times New Roman" panose="02020603050405020304" pitchFamily="18" charset="0"/>
              </a:rPr>
              <a:t>, file </a:t>
            </a:r>
            <a:r>
              <a:rPr lang="en-US" sz="1400" b="1" dirty="0" err="1">
                <a:solidFill>
                  <a:srgbClr val="000000"/>
                </a:solidFill>
                <a:effectLst/>
                <a:latin typeface="Times New Roman" panose="02020603050405020304" pitchFamily="18" charset="0"/>
                <a:ea typeface="Times New Roman" panose="02020603050405020304" pitchFamily="18" charset="0"/>
              </a:rPr>
              <a:t>dữ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liệu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này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vẫn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cần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nằm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thư</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mục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đến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sẵn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sàng</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phân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biệt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dựa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vào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màu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sắc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màu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xanh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tức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đã</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sẵn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sàng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được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còn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màu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đỏ</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chưa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sẵn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sàng</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Master</a:t>
            </a:r>
            <a:r>
              <a:rPr lang="vi-VN" sz="1400" b="0" dirty="0">
                <a:solidFill>
                  <a:srgbClr val="000000"/>
                </a:solidFill>
                <a:effectLst/>
                <a:latin typeface="Times New Roman" panose="02020603050405020304" pitchFamily="18" charset="0"/>
                <a:ea typeface="Times New Roman" panose="02020603050405020304" pitchFamily="18" charset="0"/>
              </a:rPr>
              <a: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Đây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chính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phần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mềm</a:t>
            </a:r>
            <a:r>
              <a:rPr lang="en-US" sz="1400" b="1" dirty="0">
                <a:solidFill>
                  <a:srgbClr val="000000"/>
                </a:solidFill>
                <a:effectLst/>
                <a:latin typeface="Times New Roman" panose="02020603050405020304" pitchFamily="18" charset="0"/>
                <a:ea typeface="Times New Roman" panose="02020603050405020304" pitchFamily="18" charset="0"/>
              </a:rPr>
              <a:t> Git </a:t>
            </a:r>
            <a:r>
              <a:rPr lang="en-US" sz="1400" b="1" dirty="0" err="1">
                <a:solidFill>
                  <a:srgbClr val="000000"/>
                </a:solidFill>
                <a:effectLst/>
                <a:latin typeface="Times New Roman" panose="02020603050405020304" pitchFamily="18" charset="0"/>
                <a:ea typeface="Times New Roman" panose="02020603050405020304" pitchFamily="18" charset="0"/>
              </a:rPr>
              <a:t>mà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đang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master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bao </a:t>
            </a:r>
            <a:r>
              <a:rPr lang="en-US" sz="1400" b="1" dirty="0" err="1">
                <a:solidFill>
                  <a:srgbClr val="000000"/>
                </a:solidFill>
                <a:effectLst/>
                <a:latin typeface="Times New Roman" panose="02020603050405020304" pitchFamily="18" charset="0"/>
                <a:ea typeface="Times New Roman" panose="02020603050405020304" pitchFamily="18" charset="0"/>
              </a:rPr>
              <a:t>gồm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và</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gian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gần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đây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nhất</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p:txBody>
      </p:sp>
      <p:grpSp>
        <p:nvGrpSpPr>
          <p:cNvPr id="30" name="Group 9">
            <a:extLst>
              <a:ext uri="{FF2B5EF4-FFF2-40B4-BE49-F238E27FC236}">
                <a16:creationId xmlns:a16="http://schemas.microsoft.com/office/drawing/2014/main" id="{21817EBE-081A-4526-90BB-93437CFF83B0}"/>
              </a:ext>
            </a:extLst>
          </p:cNvPr>
          <p:cNvGrpSpPr/>
          <p:nvPr/>
        </p:nvGrpSpPr>
        <p:grpSpPr>
          <a:xfrm>
            <a:off x="9290179" y="3727785"/>
            <a:ext cx="51907" cy="5788947"/>
            <a:chOff x="0" y="0"/>
            <a:chExt cx="12543" cy="1221339"/>
          </a:xfrm>
        </p:grpSpPr>
        <p:sp>
          <p:nvSpPr>
            <p:cNvPr id="31" name="Freeform 10">
              <a:extLst>
                <a:ext uri="{FF2B5EF4-FFF2-40B4-BE49-F238E27FC236}">
                  <a16:creationId xmlns:a16="http://schemas.microsoft.com/office/drawing/2014/main" id="{DE37D93A-46A2-4F4D-B1CE-86D62009F6E3}"/>
                </a:ext>
              </a:extLst>
            </p:cNvPr>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32" name="TextBox 11">
              <a:extLst>
                <a:ext uri="{FF2B5EF4-FFF2-40B4-BE49-F238E27FC236}">
                  <a16:creationId xmlns:a16="http://schemas.microsoft.com/office/drawing/2014/main" id="{1857D6F7-9AAF-421E-8CE2-BD630B5F5F32}"/>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3" name="TextBox 32">
            <a:extLst>
              <a:ext uri="{FF2B5EF4-FFF2-40B4-BE49-F238E27FC236}">
                <a16:creationId xmlns:a16="http://schemas.microsoft.com/office/drawing/2014/main" id="{2318A18B-5C10-406A-BCC6-20660A715AD5}"/>
              </a:ext>
            </a:extLst>
          </p:cNvPr>
          <p:cNvSpPr txBox="1"/>
          <p:nvPr/>
        </p:nvSpPr>
        <p:spPr>
          <a:xfrm>
            <a:off x="9622548" y="3823078"/>
            <a:ext cx="8631468" cy="6339877"/>
          </a:xfrm>
          <a:prstGeom prst="rect">
            <a:avLst/>
          </a:prstGeom>
          <a:noFill/>
        </p:spPr>
        <p:txBody>
          <a:bodyPr wrap="square">
            <a:spAutoFit/>
          </a:bodyPr>
          <a:lstStyle/>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Merge</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Git,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Git Merge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bổ</a:t>
            </a:r>
            <a:r>
              <a:rPr lang="en-US" sz="1400" b="1" dirty="0">
                <a:solidFill>
                  <a:srgbClr val="000000"/>
                </a:solidFill>
                <a:effectLst/>
                <a:latin typeface="Times New Roman" panose="02020603050405020304" pitchFamily="18" charset="0"/>
                <a:ea typeface="Times New Roman" panose="02020603050405020304" pitchFamily="18" charset="0"/>
              </a:rPr>
              <a:t> sung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từ</a:t>
            </a:r>
            <a:r>
              <a:rPr lang="en-US" sz="1400" b="1" dirty="0">
                <a:solidFill>
                  <a:srgbClr val="000000"/>
                </a:solidFill>
                <a:effectLst/>
                <a:latin typeface="Times New Roman" panose="02020603050405020304" pitchFamily="18" charset="0"/>
                <a:ea typeface="Times New Roman" panose="02020603050405020304" pitchFamily="18" charset="0"/>
              </a:rPr>
              <a:t> branch </a:t>
            </a:r>
            <a:r>
              <a:rPr lang="en-US" sz="1400" b="1" dirty="0" err="1">
                <a:solidFill>
                  <a:srgbClr val="000000"/>
                </a:solidFill>
                <a:effectLst/>
                <a:latin typeface="Times New Roman" panose="02020603050405020304" pitchFamily="18" charset="0"/>
                <a:ea typeface="Times New Roman" panose="02020603050405020304" pitchFamily="18" charset="0"/>
              </a:rPr>
              <a:t>này</a:t>
            </a:r>
            <a:r>
              <a:rPr lang="en-US" sz="1400" b="1" dirty="0">
                <a:solidFill>
                  <a:srgbClr val="000000"/>
                </a:solidFill>
                <a:effectLst/>
                <a:latin typeface="Times New Roman" panose="02020603050405020304" pitchFamily="18" charset="0"/>
                <a:ea typeface="Times New Roman" panose="02020603050405020304" pitchFamily="18" charset="0"/>
              </a:rPr>
              <a:t> sang branch </a:t>
            </a:r>
            <a:r>
              <a:rPr lang="en-US" sz="1400" b="1" dirty="0" err="1">
                <a:solidFill>
                  <a:srgbClr val="000000"/>
                </a:solidFill>
                <a:effectLst/>
                <a:latin typeface="Times New Roman" panose="02020603050405020304" pitchFamily="18" charset="0"/>
                <a:ea typeface="Times New Roman" panose="02020603050405020304" pitchFamily="18" charset="0"/>
              </a:rPr>
              <a:t>khác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chỉ</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cần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Merge </a:t>
            </a:r>
            <a:r>
              <a:rPr lang="en-US" sz="1400" b="1" dirty="0" err="1">
                <a:solidFill>
                  <a:srgbClr val="000000"/>
                </a:solidFill>
                <a:effectLst/>
                <a:latin typeface="Times New Roman" panose="02020603050405020304" pitchFamily="18" charset="0"/>
                <a:ea typeface="Times New Roman" panose="02020603050405020304" pitchFamily="18" charset="0"/>
              </a:rPr>
              <a:t>và</a:t>
            </a:r>
            <a:r>
              <a:rPr lang="en-US" sz="1400" b="1" dirty="0">
                <a:solidFill>
                  <a:srgbClr val="000000"/>
                </a:solidFill>
                <a:effectLst/>
                <a:latin typeface="Times New Roman" panose="02020603050405020304" pitchFamily="18" charset="0"/>
                <a:ea typeface="Times New Roman" panose="02020603050405020304" pitchFamily="18" charset="0"/>
              </a:rPr>
              <a:t> pull requests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đã</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dễ</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dàng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kéo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yêu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cầu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từ</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nhau</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Origin</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Đây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phiên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bản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mặc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định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hệ</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thống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Origin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đóng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vai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trò</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liên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chính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Vì</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thế</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Git push Origin master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chính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Việc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diễn</a:t>
            </a:r>
            <a:r>
              <a:rPr lang="en-US" sz="1400" b="1" dirty="0">
                <a:solidFill>
                  <a:srgbClr val="000000"/>
                </a:solidFill>
                <a:effectLst/>
                <a:latin typeface="Times New Roman" panose="02020603050405020304" pitchFamily="18" charset="0"/>
                <a:ea typeface="Times New Roman" panose="02020603050405020304" pitchFamily="18" charset="0"/>
              </a:rPr>
              <a:t> ra </a:t>
            </a:r>
            <a:r>
              <a:rPr lang="en-US" sz="1400" b="1" dirty="0" err="1">
                <a:solidFill>
                  <a:srgbClr val="000000"/>
                </a:solidFill>
                <a:effectLst/>
                <a:latin typeface="Times New Roman" panose="02020603050405020304" pitchFamily="18" charset="0"/>
                <a:ea typeface="Times New Roman" panose="02020603050405020304" pitchFamily="18" charset="0"/>
              </a:rPr>
              <a:t>cục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bộ</a:t>
            </a:r>
            <a:r>
              <a:rPr lang="en-US" sz="1400" b="1" dirty="0">
                <a:solidFill>
                  <a:srgbClr val="000000"/>
                </a:solidFill>
                <a:effectLst/>
                <a:latin typeface="Times New Roman" panose="02020603050405020304" pitchFamily="18" charset="0"/>
                <a:ea typeface="Times New Roman" panose="02020603050405020304" pitchFamily="18" charset="0"/>
              </a:rPr>
              <a:t>.</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Pull</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Thuật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ngữ</a:t>
            </a:r>
            <a:r>
              <a:rPr lang="en-US" sz="1400" b="1" dirty="0">
                <a:solidFill>
                  <a:srgbClr val="000000"/>
                </a:solidFill>
                <a:effectLst/>
                <a:latin typeface="Times New Roman" panose="02020603050405020304" pitchFamily="18" charset="0"/>
                <a:ea typeface="Times New Roman" panose="02020603050405020304" pitchFamily="18" charset="0"/>
              </a:rPr>
              <a:t> Pull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Git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gì</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Hiểu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giản</a:t>
            </a:r>
            <a:r>
              <a:rPr lang="en-US" sz="1400" b="1" dirty="0">
                <a:solidFill>
                  <a:srgbClr val="000000"/>
                </a:solidFill>
                <a:effectLst/>
                <a:latin typeface="Times New Roman" panose="02020603050405020304" pitchFamily="18" charset="0"/>
                <a:ea typeface="Times New Roman" panose="02020603050405020304" pitchFamily="18" charset="0"/>
              </a:rPr>
              <a:t>, Pull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việc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đề</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xuất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Master Branch. </a:t>
            </a:r>
            <a:r>
              <a:rPr lang="en-US" sz="1400" b="1" dirty="0" err="1">
                <a:solidFill>
                  <a:srgbClr val="000000"/>
                </a:solidFill>
                <a:effectLst/>
                <a:latin typeface="Times New Roman" panose="02020603050405020304" pitchFamily="18" charset="0"/>
                <a:ea typeface="Times New Roman" panose="02020603050405020304" pitchFamily="18" charset="0"/>
              </a:rPr>
              <a:t>Đây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tính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năng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phù</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hợp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dự</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cần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việc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nhóm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thực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hiện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tính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năng</a:t>
            </a:r>
            <a:r>
              <a:rPr lang="en-US" sz="1400" b="1" dirty="0">
                <a:solidFill>
                  <a:srgbClr val="000000"/>
                </a:solidFill>
                <a:effectLst/>
                <a:latin typeface="Times New Roman" panose="02020603050405020304" pitchFamily="18" charset="0"/>
                <a:ea typeface="Times New Roman" panose="02020603050405020304" pitchFamily="18" charset="0"/>
              </a:rPr>
              <a:t> Pull Request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yêu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cầu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nhiệm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vụ</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thực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hiện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bảo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trì</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xem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xét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hệ</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thống</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1200"/>
              </a:spcAft>
            </a:pP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Người</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dùng</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dùng</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lệnh</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Git Pull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thay</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đổi</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lịch</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lưu</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trữ</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vào</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nhánh</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Push</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Push </a:t>
            </a:r>
            <a:r>
              <a:rPr lang="en-US" sz="1400" b="1" dirty="0" err="1">
                <a:solidFill>
                  <a:srgbClr val="000000"/>
                </a:solidFill>
                <a:effectLst/>
                <a:latin typeface="Times New Roman" panose="02020603050405020304" pitchFamily="18" charset="0"/>
                <a:ea typeface="Times New Roman" panose="02020603050405020304" pitchFamily="18" charset="0"/>
              </a:rPr>
              <a:t>được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lập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trình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cần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cập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nhật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branch </a:t>
            </a:r>
            <a:r>
              <a:rPr lang="en-US" sz="1400" b="1" dirty="0" err="1">
                <a:solidFill>
                  <a:srgbClr val="000000"/>
                </a:solidFill>
                <a:effectLst/>
                <a:latin typeface="Times New Roman" panose="02020603050405020304" pitchFamily="18" charset="0"/>
                <a:ea typeface="Times New Roman" panose="02020603050405020304" pitchFamily="18" charset="0"/>
              </a:rPr>
              <a:t>từ</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xa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Đồng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thời</a:t>
            </a:r>
            <a:r>
              <a:rPr lang="en-US" sz="1400" b="1" dirty="0">
                <a:solidFill>
                  <a:srgbClr val="000000"/>
                </a:solidFill>
                <a:effectLst/>
                <a:latin typeface="Times New Roman" panose="02020603050405020304" pitchFamily="18" charset="0"/>
                <a:ea typeface="Times New Roman" panose="02020603050405020304" pitchFamily="18" charset="0"/>
              </a:rPr>
              <a:t>, Git Push </a:t>
            </a:r>
            <a:r>
              <a:rPr lang="en-US" sz="1400" b="1" dirty="0" err="1">
                <a:solidFill>
                  <a:srgbClr val="000000"/>
                </a:solidFill>
                <a:effectLst/>
                <a:latin typeface="Times New Roman" panose="02020603050405020304" pitchFamily="18" charset="0"/>
                <a:ea typeface="Times New Roman" panose="02020603050405020304" pitchFamily="18" charset="0"/>
              </a:rPr>
              <a:t>cũng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được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những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nhất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đã</a:t>
            </a:r>
            <a:r>
              <a:rPr lang="en-US" sz="1400" b="1" dirty="0">
                <a:solidFill>
                  <a:srgbClr val="000000"/>
                </a:solidFill>
                <a:effectLst/>
                <a:latin typeface="Times New Roman" panose="02020603050405020304" pitchFamily="18" charset="0"/>
                <a:ea typeface="Times New Roman" panose="02020603050405020304" pitchFamily="18" charset="0"/>
              </a:rPr>
              <a:t> commit.</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Rebase</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Nếu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muốn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phân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tích</a:t>
            </a:r>
            <a:r>
              <a:rPr lang="en-US" sz="1400" b="1" dirty="0">
                <a:solidFill>
                  <a:srgbClr val="000000"/>
                </a:solidFill>
                <a:effectLst/>
                <a:latin typeface="Times New Roman" panose="02020603050405020304" pitchFamily="18" charset="0"/>
                <a:ea typeface="Times New Roman" panose="02020603050405020304" pitchFamily="18" charset="0"/>
              </a:rPr>
              <a:t>, di </a:t>
            </a:r>
            <a:r>
              <a:rPr lang="en-US" sz="1400" b="1" dirty="0" err="1">
                <a:solidFill>
                  <a:srgbClr val="000000"/>
                </a:solidFill>
                <a:effectLst/>
                <a:latin typeface="Times New Roman" panose="02020603050405020304" pitchFamily="18" charset="0"/>
                <a:ea typeface="Times New Roman" panose="02020603050405020304" pitchFamily="18" charset="0"/>
              </a:rPr>
              <a:t>chuyển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commit, rebase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phù</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hợp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cũng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Git rebase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thoát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khỏi</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hoặc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hợp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nhất</a:t>
            </a:r>
            <a:r>
              <a:rPr lang="en-US" sz="1400" b="1" dirty="0">
                <a:solidFill>
                  <a:srgbClr val="000000"/>
                </a:solidFill>
                <a:effectLst/>
                <a:latin typeface="Times New Roman" panose="02020603050405020304" pitchFamily="18" charset="0"/>
                <a:ea typeface="Times New Roman" panose="02020603050405020304" pitchFamily="18" charset="0"/>
              </a:rPr>
              <a:t> 2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nhau</a:t>
            </a:r>
            <a:r>
              <a:rPr lang="en-US" sz="1400" b="1" dirty="0">
                <a:solidFill>
                  <a:srgbClr val="000000"/>
                </a:solidFill>
                <a:effectLst/>
                <a:latin typeface="Times New Roman" panose="02020603050405020304" pitchFamily="18" charset="0"/>
                <a:ea typeface="Times New Roman" panose="02020603050405020304" pitchFamily="18" charset="0"/>
              </a:rPr>
              <a:t>.</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Remote</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a:solidFill>
                  <a:srgbClr val="000000"/>
                </a:solidFill>
                <a:effectLst/>
                <a:latin typeface="Times New Roman" panose="02020603050405020304" pitchFamily="18" charset="0"/>
                <a:ea typeface="Times New Roman" panose="02020603050405020304" pitchFamily="18" charset="0"/>
              </a:rPr>
              <a:t>Remote </a:t>
            </a:r>
            <a:r>
              <a:rPr lang="en-US" sz="1400" b="1" dirty="0" err="1">
                <a:solidFill>
                  <a:srgbClr val="000000"/>
                </a:solidFill>
                <a:effectLst/>
                <a:latin typeface="Times New Roman" panose="02020603050405020304" pitchFamily="18" charset="0"/>
                <a:ea typeface="Times New Roman" panose="02020603050405020304" pitchFamily="18" charset="0"/>
              </a:rPr>
              <a:t>cũng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Tuy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nhiên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đây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từ</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xa</a:t>
            </a:r>
            <a:r>
              <a:rPr lang="en-US" sz="1400" b="1" dirty="0">
                <a:solidFill>
                  <a:srgbClr val="000000"/>
                </a:solidFill>
                <a:effectLst/>
                <a:latin typeface="Times New Roman" panose="02020603050405020304" pitchFamily="18" charset="0"/>
                <a:ea typeface="Times New Roman" panose="02020603050405020304" pitchFamily="18" charset="0"/>
              </a:rPr>
              <a:t>. Remote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bản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sao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một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cấu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trúc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giao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tiếp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ngược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dòng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gốc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cũng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như</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nhánh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Repository</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Đây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thuật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hiện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GIT </a:t>
            </a:r>
            <a:r>
              <a:rPr lang="en-US" sz="1400" b="1" dirty="0" err="1">
                <a:solidFill>
                  <a:srgbClr val="000000"/>
                </a:solidFill>
                <a:effectLst/>
                <a:latin typeface="Times New Roman" panose="02020603050405020304" pitchFamily="18" charset="0"/>
                <a:ea typeface="Times New Roman" panose="02020603050405020304" pitchFamily="18" charset="0"/>
              </a:rPr>
              <a:t>với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tập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dự</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kho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lưu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trữ</a:t>
            </a:r>
            <a:r>
              <a:rPr lang="en-US" sz="1400" b="1" dirty="0">
                <a:solidFill>
                  <a:srgbClr val="000000"/>
                </a:solidFill>
                <a:effectLst/>
                <a:latin typeface="Times New Roman" panose="02020603050405020304" pitchFamily="18" charset="0"/>
                <a:ea typeface="Times New Roman" panose="02020603050405020304" pitchFamily="18" charset="0"/>
              </a:rPr>
              <a:t> Repository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chứa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branch, tags </a:t>
            </a:r>
            <a:r>
              <a:rPr lang="en-US" sz="1400" b="1" dirty="0" err="1">
                <a:solidFill>
                  <a:srgbClr val="000000"/>
                </a:solidFill>
                <a:effectLst/>
                <a:latin typeface="Times New Roman" panose="02020603050405020304" pitchFamily="18" charset="0"/>
                <a:ea typeface="Times New Roman" panose="02020603050405020304" pitchFamily="18" charset="0"/>
              </a:rPr>
              <a:t>và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commit.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Stash</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Stash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phép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loại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bỏ</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hiện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tại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mục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đang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lựa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chọn</a:t>
            </a:r>
            <a:r>
              <a:rPr lang="en-US" sz="1400" b="1" dirty="0">
                <a:solidFill>
                  <a:srgbClr val="000000"/>
                </a:solidFill>
                <a:effectLst/>
                <a:latin typeface="Times New Roman" panose="02020603050405020304" pitchFamily="18" charset="0"/>
                <a:ea typeface="Times New Roman" panose="02020603050405020304" pitchFamily="18" charset="0"/>
              </a:rPr>
              <a:t>. Sau </a:t>
            </a:r>
            <a:r>
              <a:rPr lang="en-US" sz="1400" b="1" dirty="0" err="1">
                <a:solidFill>
                  <a:srgbClr val="000000"/>
                </a:solidFill>
                <a:effectLst/>
                <a:latin typeface="Times New Roman" panose="02020603050405020304" pitchFamily="18" charset="0"/>
                <a:ea typeface="Times New Roman" panose="02020603050405020304" pitchFamily="18" charset="0"/>
              </a:rPr>
              <a:t>đó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xóa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stashes.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trường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hợp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muốn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tạm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dừng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hoạt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động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của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mình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gian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ngắn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lệnh</a:t>
            </a:r>
            <a:r>
              <a:rPr lang="en-US" sz="1400" b="1" dirty="0">
                <a:solidFill>
                  <a:srgbClr val="000000"/>
                </a:solidFill>
                <a:effectLst/>
                <a:latin typeface="Times New Roman" panose="02020603050405020304" pitchFamily="18" charset="0"/>
                <a:ea typeface="Times New Roman" panose="02020603050405020304" pitchFamily="18" charset="0"/>
              </a:rPr>
              <a:t> Stash </a:t>
            </a:r>
            <a:r>
              <a:rPr lang="en-US" sz="1400" b="1" dirty="0" err="1">
                <a:solidFill>
                  <a:srgbClr val="000000"/>
                </a:solidFill>
                <a:effectLst/>
                <a:latin typeface="Times New Roman" panose="02020603050405020304" pitchFamily="18" charset="0"/>
                <a:ea typeface="Times New Roman" panose="02020603050405020304" pitchFamily="18" charset="0"/>
              </a:rPr>
              <a:t>sẽ</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lựa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chọn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hữu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ích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dành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Tags</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tags </a:t>
            </a:r>
            <a:r>
              <a:rPr lang="en-US" sz="1400" b="1" dirty="0" err="1">
                <a:solidFill>
                  <a:srgbClr val="000000"/>
                </a:solidFill>
                <a:effectLst/>
                <a:latin typeface="Times New Roman" panose="02020603050405020304" pitchFamily="18" charset="0"/>
                <a:ea typeface="Times New Roman" panose="02020603050405020304" pitchFamily="18" charset="0"/>
              </a:rPr>
              <a:t>được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theo</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dõi</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quan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trọng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hệ</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thống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Người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dùng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sử</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dụng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tags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chú</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thích</a:t>
            </a:r>
            <a:r>
              <a:rPr lang="en-US" sz="1400" b="1" dirty="0">
                <a:solidFill>
                  <a:srgbClr val="000000"/>
                </a:solidFill>
                <a:effectLst/>
                <a:latin typeface="Times New Roman" panose="02020603050405020304" pitchFamily="18" charset="0"/>
                <a:ea typeface="Times New Roman" panose="02020603050405020304" pitchFamily="18" charset="0"/>
              </a:rPr>
              <a:t> commit, </a:t>
            </a:r>
            <a:r>
              <a:rPr lang="en-US" sz="1400" b="1" dirty="0" err="1">
                <a:solidFill>
                  <a:srgbClr val="000000"/>
                </a:solidFill>
                <a:effectLst/>
                <a:latin typeface="Times New Roman" panose="02020603050405020304" pitchFamily="18" charset="0"/>
                <a:ea typeface="Times New Roman" panose="02020603050405020304" pitchFamily="18" charset="0"/>
              </a:rPr>
              <a:t>giúp</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việc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tra</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cứu</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đối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tượng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nhanh</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chóng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và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đầy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đủ</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hơn</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a:p>
            <a:pPr marL="0" marR="0">
              <a:spcBef>
                <a:spcPts val="0"/>
              </a:spcBef>
              <a:spcAft>
                <a:spcPts val="600"/>
              </a:spcAft>
            </a:pPr>
            <a:r>
              <a:rPr lang="en-US" sz="1400" b="0" dirty="0">
                <a:solidFill>
                  <a:srgbClr val="000000"/>
                </a:solidFill>
                <a:effectLst/>
                <a:latin typeface="Times New Roman" panose="02020603050405020304" pitchFamily="18" charset="0"/>
                <a:ea typeface="Times New Roman" panose="02020603050405020304" pitchFamily="18" charset="0"/>
              </a:rPr>
              <a:t>Upstream</a:t>
            </a:r>
            <a:r>
              <a:rPr lang="vi-VN" sz="1400" b="0" dirty="0">
                <a:solidFill>
                  <a:srgbClr val="000000"/>
                </a:solidFill>
                <a:effectLst/>
                <a:latin typeface="Times New Roman" panose="02020603050405020304" pitchFamily="18" charset="0"/>
                <a:ea typeface="Times New Roman" panose="02020603050405020304" pitchFamily="18" charset="0"/>
              </a:rPr>
              <a:t>: </a:t>
            </a:r>
            <a:r>
              <a:rPr lang="en-US" sz="1400" b="1" dirty="0">
                <a:solidFill>
                  <a:srgbClr val="000000"/>
                </a:solidFill>
                <a:effectLst/>
                <a:latin typeface="Times New Roman" panose="02020603050405020304" pitchFamily="18" charset="0"/>
                <a:ea typeface="Times New Roman" panose="02020603050405020304" pitchFamily="18" charset="0"/>
              </a:rPr>
              <a:t>Upstream </a:t>
            </a:r>
            <a:r>
              <a:rPr lang="en-US" sz="1400" b="1" dirty="0" err="1">
                <a:solidFill>
                  <a:srgbClr val="000000"/>
                </a:solidFill>
                <a:effectLst/>
                <a:latin typeface="Times New Roman" panose="02020603050405020304" pitchFamily="18" charset="0"/>
                <a:ea typeface="Times New Roman" panose="02020603050405020304" pitchFamily="18" charset="0"/>
              </a:rPr>
              <a:t>là</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thuật</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ngữ</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để</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chơi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nơi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bạn</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có</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thể</a:t>
            </a:r>
            <a:r>
              <a:rPr lang="en-US" sz="1400" b="1" dirty="0">
                <a:solidFill>
                  <a:srgbClr val="000000"/>
                </a:solidFill>
                <a:effectLst/>
                <a:latin typeface="Times New Roman" panose="02020603050405020304" pitchFamily="18" charset="0"/>
                <a:ea typeface="Times New Roman" panose="02020603050405020304" pitchFamily="18" charset="0"/>
              </a:rPr>
              <a:t> push </a:t>
            </a:r>
            <a:r>
              <a:rPr lang="en-US" sz="1400" b="1" dirty="0" err="1">
                <a:solidFill>
                  <a:srgbClr val="000000"/>
                </a:solidFill>
                <a:effectLst/>
                <a:latin typeface="Times New Roman" panose="02020603050405020304" pitchFamily="18" charset="0"/>
                <a:ea typeface="Times New Roman" panose="02020603050405020304" pitchFamily="18" charset="0"/>
              </a:rPr>
              <a:t>các</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thay</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đổi</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trong</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nhóm</a:t>
            </a:r>
            <a:r>
              <a:rPr lang="en-US" sz="1400" b="1" dirty="0">
                <a:solidFill>
                  <a:srgbClr val="000000"/>
                </a:solidFill>
                <a:effectLst/>
                <a:latin typeface="Times New Roman" panose="02020603050405020304" pitchFamily="18" charset="0"/>
                <a:ea typeface="Times New Roman" panose="02020603050405020304" pitchFamily="18" charset="0"/>
              </a:rPr>
              <a:t> </a:t>
            </a:r>
            <a:r>
              <a:rPr lang="en-US" sz="1400" b="1" dirty="0" err="1">
                <a:solidFill>
                  <a:srgbClr val="000000"/>
                </a:solidFill>
                <a:effectLst/>
                <a:latin typeface="Times New Roman" panose="02020603050405020304" pitchFamily="18" charset="0"/>
                <a:ea typeface="Times New Roman" panose="02020603050405020304" pitchFamily="18" charset="0"/>
              </a:rPr>
              <a:t>chính</a:t>
            </a:r>
            <a:r>
              <a:rPr lang="en-US" sz="1400" b="1" dirty="0">
                <a:solidFill>
                  <a:srgbClr val="000000"/>
                </a:solidFill>
                <a:effectLst/>
                <a:latin typeface="Times New Roman" panose="02020603050405020304" pitchFamily="18" charset="0"/>
                <a:ea typeface="Times New Roman" panose="02020603050405020304" pitchFamily="18" charset="0"/>
              </a:rPr>
              <a:t>. </a:t>
            </a:r>
            <a:endParaRPr lang="en-US" sz="1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80527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769876" y="2781300"/>
            <a:ext cx="11083591" cy="2738763"/>
          </a:xfrm>
          <a:prstGeom prst="rect">
            <a:avLst/>
          </a:prstGeom>
        </p:spPr>
        <p:txBody>
          <a:bodyPr lIns="0" tIns="0" rIns="0" bIns="0" rtlCol="0" anchor="t">
            <a:spAutoFit/>
          </a:bodyPr>
          <a:lstStyle/>
          <a:p>
            <a:pPr algn="ctr">
              <a:lnSpc>
                <a:spcPts val="11040"/>
              </a:lnSpc>
            </a:pPr>
            <a:r>
              <a:rPr lang="vi-VN" sz="8000" spc="784" dirty="0">
                <a:solidFill>
                  <a:srgbClr val="FFFFFF"/>
                </a:solidFill>
                <a:latin typeface="Codec Pro ExtraBold"/>
              </a:rPr>
              <a:t>IV.	Cách làm việc nhóm với GIT</a:t>
            </a:r>
            <a:endParaRPr lang="en-US" sz="8000" spc="784" dirty="0">
              <a:solidFill>
                <a:srgbClr val="FFFFFF"/>
              </a:solidFill>
              <a:latin typeface="Codec Pro ExtraBold"/>
            </a:endParaRP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0457235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8445"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5" name="TextBox 25"/>
          <p:cNvSpPr txBox="1"/>
          <p:nvPr/>
        </p:nvSpPr>
        <p:spPr>
          <a:xfrm>
            <a:off x="530496" y="3566963"/>
            <a:ext cx="5716022" cy="538609"/>
          </a:xfrm>
          <a:prstGeom prst="rect">
            <a:avLst/>
          </a:prstGeom>
        </p:spPr>
        <p:txBody>
          <a:bodyPr wrap="square" lIns="0" tIns="0" rIns="0" bIns="0" rtlCol="0" anchor="t">
            <a:spAutoFit/>
          </a:bodyPr>
          <a:lstStyle/>
          <a:p>
            <a:pPr marL="0" lvl="0" indent="0">
              <a:lnSpc>
                <a:spcPts val="2055"/>
              </a:lnSpc>
              <a:spcBef>
                <a:spcPct val="0"/>
              </a:spcBef>
            </a:pPr>
            <a:r>
              <a:rPr lang="en-US" dirty="0" err="1"/>
              <a:t>Đầu</a:t>
            </a:r>
            <a:r>
              <a:rPr lang="en-US" dirty="0"/>
              <a:t> </a:t>
            </a:r>
            <a:r>
              <a:rPr lang="en-US" dirty="0" err="1"/>
              <a:t>tiên</a:t>
            </a:r>
            <a:r>
              <a:rPr lang="en-US" dirty="0"/>
              <a:t>, </a:t>
            </a:r>
            <a:r>
              <a:rPr lang="en-US" dirty="0" err="1"/>
              <a:t>quyết</a:t>
            </a:r>
            <a:r>
              <a:rPr lang="en-US" dirty="0"/>
              <a:t> </a:t>
            </a:r>
            <a:r>
              <a:rPr lang="en-US" dirty="0" err="1"/>
              <a:t>định</a:t>
            </a:r>
            <a:r>
              <a:rPr lang="en-US" dirty="0"/>
              <a:t> </a:t>
            </a:r>
            <a:r>
              <a:rPr lang="en-US" dirty="0" err="1"/>
              <a:t>mô</a:t>
            </a:r>
            <a:r>
              <a:rPr lang="en-US" dirty="0"/>
              <a:t> </a:t>
            </a:r>
            <a:r>
              <a:rPr lang="en-US" dirty="0" err="1"/>
              <a:t>hình</a:t>
            </a:r>
            <a:r>
              <a:rPr lang="en-US" dirty="0"/>
              <a:t> </a:t>
            </a:r>
            <a:r>
              <a:rPr lang="en-US" dirty="0" err="1"/>
              <a:t>làm</a:t>
            </a:r>
            <a:r>
              <a:rPr lang="en-US" dirty="0"/>
              <a:t> </a:t>
            </a:r>
            <a:r>
              <a:rPr lang="en-US" dirty="0" err="1"/>
              <a:t>việc</a:t>
            </a:r>
            <a:r>
              <a:rPr lang="en-US" dirty="0"/>
              <a:t> </a:t>
            </a:r>
            <a:r>
              <a:rPr lang="en-US" dirty="0" err="1"/>
              <a:t>nhóm</a:t>
            </a:r>
            <a:r>
              <a:rPr lang="en-US" dirty="0"/>
              <a:t> </a:t>
            </a:r>
            <a:r>
              <a:rPr lang="en-US" dirty="0" err="1"/>
              <a:t>mà</a:t>
            </a:r>
            <a:r>
              <a:rPr lang="en-US" dirty="0"/>
              <a:t> </a:t>
            </a:r>
            <a:r>
              <a:rPr lang="en-US" dirty="0" err="1"/>
              <a:t>nhóm</a:t>
            </a:r>
            <a:r>
              <a:rPr lang="en-US" dirty="0"/>
              <a:t> </a:t>
            </a:r>
            <a:r>
              <a:rPr lang="en-US" dirty="0" err="1"/>
              <a:t>bạn</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số</a:t>
            </a:r>
            <a:r>
              <a:rPr lang="en-US" dirty="0"/>
              <a:t> </a:t>
            </a:r>
            <a:r>
              <a:rPr lang="en-US" dirty="0" err="1"/>
              <a:t>mô</a:t>
            </a:r>
            <a:r>
              <a:rPr lang="en-US" dirty="0"/>
              <a:t> </a:t>
            </a:r>
            <a:r>
              <a:rPr lang="en-US" dirty="0" err="1"/>
              <a:t>hình</a:t>
            </a:r>
            <a:r>
              <a:rPr lang="en-US" dirty="0"/>
              <a:t> </a:t>
            </a:r>
            <a:r>
              <a:rPr lang="en-US" dirty="0" err="1"/>
              <a:t>phổ</a:t>
            </a:r>
            <a:r>
              <a:rPr lang="en-US" dirty="0"/>
              <a:t> </a:t>
            </a:r>
            <a:r>
              <a:rPr lang="en-US" dirty="0" err="1"/>
              <a:t>biến</a:t>
            </a:r>
            <a:r>
              <a:rPr lang="en-US" dirty="0"/>
              <a:t> bao </a:t>
            </a:r>
            <a:r>
              <a:rPr lang="en-US" dirty="0" err="1"/>
              <a:t>gồm</a:t>
            </a:r>
            <a:r>
              <a:rPr lang="en-US" dirty="0"/>
              <a:t>:</a:t>
            </a:r>
          </a:p>
        </p:txBody>
      </p:sp>
      <p:sp>
        <p:nvSpPr>
          <p:cNvPr id="26" name="TextBox 26"/>
          <p:cNvSpPr txBox="1"/>
          <p:nvPr/>
        </p:nvSpPr>
        <p:spPr>
          <a:xfrm>
            <a:off x="381000" y="3069419"/>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7" name="TextBox 27"/>
          <p:cNvSpPr txBox="1"/>
          <p:nvPr/>
        </p:nvSpPr>
        <p:spPr>
          <a:xfrm>
            <a:off x="617454" y="4365931"/>
            <a:ext cx="4482343" cy="3323987"/>
          </a:xfrm>
          <a:prstGeom prst="rect">
            <a:avLst/>
          </a:prstGeom>
        </p:spPr>
        <p:txBody>
          <a:bodyPr lIns="0" tIns="0" rIns="0" bIns="0" rtlCol="0" anchor="t">
            <a:spAutoFit/>
          </a:bodyPr>
          <a:lstStyle/>
          <a:p>
            <a:pPr marL="342900" marR="0" lvl="0" indent="-342900" algn="just">
              <a:spcBef>
                <a:spcPts val="0"/>
              </a:spcBef>
              <a:spcAft>
                <a:spcPts val="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Centralized Workflow:</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master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main)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Feature Branch Workflow</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(feature branch). Sau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Gitflow</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Workflow:</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feature, develop, release, hotfix,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master.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8445"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9" name="TextBox 29"/>
          <p:cNvSpPr txBox="1"/>
          <p:nvPr/>
        </p:nvSpPr>
        <p:spPr>
          <a:xfrm>
            <a:off x="1166698" y="4316918"/>
            <a:ext cx="4482343" cy="1107996"/>
          </a:xfrm>
          <a:prstGeom prst="rect">
            <a:avLst/>
          </a:prstGeom>
        </p:spPr>
        <p:txBody>
          <a:bodyPr lIns="0" tIns="0" rIns="0" bIns="0" rtlCol="0" anchor="t">
            <a:spAutoFit/>
          </a:bodyPr>
          <a:lstStyle/>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develop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Gitflow</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5" name="Freeform 14">
            <a:extLst>
              <a:ext uri="{FF2B5EF4-FFF2-40B4-BE49-F238E27FC236}">
                <a16:creationId xmlns:a16="http://schemas.microsoft.com/office/drawing/2014/main" id="{F7D1121B-E82F-43BD-8D2D-63931C5C79F7}"/>
              </a:ext>
            </a:extLst>
          </p:cNvPr>
          <p:cNvSpPr/>
          <p:nvPr/>
        </p:nvSpPr>
        <p:spPr>
          <a:xfrm>
            <a:off x="1424610" y="5616426"/>
            <a:ext cx="5293556" cy="569172"/>
          </a:xfrm>
          <a:custGeom>
            <a:avLst/>
            <a:gdLst/>
            <a:ahLst/>
            <a:cxnLst/>
            <a:rect l="l" t="t" r="r" b="b"/>
            <a:pathLst>
              <a:path w="2074857" h="135853">
                <a:moveTo>
                  <a:pt x="16031" y="0"/>
                </a:moveTo>
                <a:lnTo>
                  <a:pt x="2058826" y="0"/>
                </a:lnTo>
                <a:cubicBezTo>
                  <a:pt x="2063078" y="0"/>
                  <a:pt x="2067155" y="1689"/>
                  <a:pt x="2070161" y="4695"/>
                </a:cubicBezTo>
                <a:cubicBezTo>
                  <a:pt x="2073168" y="7702"/>
                  <a:pt x="2074857" y="11779"/>
                  <a:pt x="2074857" y="16031"/>
                </a:cubicBezTo>
                <a:lnTo>
                  <a:pt x="2074857" y="119822"/>
                </a:lnTo>
                <a:cubicBezTo>
                  <a:pt x="2074857" y="124074"/>
                  <a:pt x="2073168" y="128152"/>
                  <a:pt x="2070161" y="131158"/>
                </a:cubicBezTo>
                <a:cubicBezTo>
                  <a:pt x="2067155" y="134164"/>
                  <a:pt x="2063078" y="135853"/>
                  <a:pt x="2058826" y="135853"/>
                </a:cubicBezTo>
                <a:lnTo>
                  <a:pt x="16031" y="135853"/>
                </a:lnTo>
                <a:cubicBezTo>
                  <a:pt x="11779" y="135853"/>
                  <a:pt x="7702" y="134164"/>
                  <a:pt x="4695" y="131158"/>
                </a:cubicBezTo>
                <a:cubicBezTo>
                  <a:pt x="1689" y="128152"/>
                  <a:pt x="0" y="124074"/>
                  <a:pt x="0" y="119822"/>
                </a:cubicBezTo>
                <a:lnTo>
                  <a:pt x="0" y="16031"/>
                </a:lnTo>
                <a:cubicBezTo>
                  <a:pt x="0" y="11779"/>
                  <a:pt x="1689" y="7702"/>
                  <a:pt x="4695" y="4695"/>
                </a:cubicBezTo>
                <a:cubicBezTo>
                  <a:pt x="7702" y="1689"/>
                  <a:pt x="11779" y="0"/>
                  <a:pt x="16031" y="0"/>
                </a:cubicBezTo>
                <a:close/>
              </a:path>
            </a:pathLst>
          </a:custGeom>
          <a:solidFill>
            <a:srgbClr val="1C5739"/>
          </a:solidFill>
        </p:spPr>
      </p:sp>
      <p:sp>
        <p:nvSpPr>
          <p:cNvPr id="37" name="TextBox 36">
            <a:extLst>
              <a:ext uri="{FF2B5EF4-FFF2-40B4-BE49-F238E27FC236}">
                <a16:creationId xmlns:a16="http://schemas.microsoft.com/office/drawing/2014/main" id="{1B460929-30C4-455E-A749-A352EFBB81D3}"/>
              </a:ext>
            </a:extLst>
          </p:cNvPr>
          <p:cNvSpPr txBox="1"/>
          <p:nvPr/>
        </p:nvSpPr>
        <p:spPr>
          <a:xfrm>
            <a:off x="2288931" y="5758281"/>
            <a:ext cx="3916457" cy="369332"/>
          </a:xfrm>
          <a:prstGeom prst="rect">
            <a:avLst/>
          </a:prstGeom>
          <a:noFill/>
        </p:spPr>
        <p:txBody>
          <a:bodyPr wrap="none" rtlCol="0">
            <a:spAutoFit/>
          </a:bodyPr>
          <a:lstStyle/>
          <a:p>
            <a:r>
              <a:rPr lang="en-US" sz="1800" b="1" i="1" dirty="0">
                <a:solidFill>
                  <a:schemeClr val="bg1"/>
                </a:solidFill>
                <a:effectLst/>
                <a:latin typeface="Times New Roman" panose="02020603050405020304" pitchFamily="18" charset="0"/>
                <a:ea typeface="Calibri" panose="020F0502020204030204" pitchFamily="34" charset="0"/>
              </a:rPr>
              <a:t>Git checkout -b[</a:t>
            </a:r>
            <a:r>
              <a:rPr lang="en-US" sz="1800" b="1" i="1" dirty="0" err="1">
                <a:solidFill>
                  <a:schemeClr val="bg1"/>
                </a:solidFill>
                <a:effectLst/>
                <a:latin typeface="Times New Roman" panose="02020603050405020304" pitchFamily="18" charset="0"/>
                <a:ea typeface="Calibri" panose="020F0502020204030204" pitchFamily="34" charset="0"/>
              </a:rPr>
              <a:t>feature_branch_name</a:t>
            </a:r>
            <a:r>
              <a:rPr lang="en-US" sz="1800" b="1" i="1" dirty="0">
                <a:solidFill>
                  <a:schemeClr val="bg1"/>
                </a:solidFill>
                <a:effectLst/>
                <a:latin typeface="Times New Roman" panose="02020603050405020304" pitchFamily="18" charset="0"/>
                <a:ea typeface="Calibri" panose="020F0502020204030204" pitchFamily="34" charset="0"/>
              </a:rPr>
              <a:t>]</a:t>
            </a:r>
            <a:endParaRPr lang="en-US" dirty="0">
              <a:solidFill>
                <a:schemeClr val="bg1"/>
              </a:solidFill>
            </a:endParaRPr>
          </a:p>
        </p:txBody>
      </p:sp>
    </p:spTree>
    <p:extLst>
      <p:ext uri="{BB962C8B-B14F-4D97-AF65-F5344CB8AC3E}">
        <p14:creationId xmlns:p14="http://schemas.microsoft.com/office/powerpoint/2010/main" val="70844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8445"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8" name="TextBox 28"/>
          <p:cNvSpPr txBox="1"/>
          <p:nvPr/>
        </p:nvSpPr>
        <p:spPr>
          <a:xfrm>
            <a:off x="620192" y="4341986"/>
            <a:ext cx="6390208"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03.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riêng</a:t>
            </a:r>
            <a:r>
              <a:rPr lang="en-US" sz="2318" spc="227" dirty="0">
                <a:solidFill>
                  <a:srgbClr val="397D5A"/>
                </a:solidFill>
                <a:latin typeface="Open Sauce Bold"/>
              </a:rPr>
              <a:t>: </a:t>
            </a: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TextBox 24">
            <a:extLst>
              <a:ext uri="{FF2B5EF4-FFF2-40B4-BE49-F238E27FC236}">
                <a16:creationId xmlns:a16="http://schemas.microsoft.com/office/drawing/2014/main" id="{55318447-1DAB-40F1-B164-6456C4B49354}"/>
              </a:ext>
            </a:extLst>
          </p:cNvPr>
          <p:cNvSpPr txBox="1"/>
          <p:nvPr/>
        </p:nvSpPr>
        <p:spPr>
          <a:xfrm>
            <a:off x="629437" y="4864610"/>
            <a:ext cx="7201720" cy="646331"/>
          </a:xfrm>
          <a:prstGeom prst="rect">
            <a:avLst/>
          </a:prstGeom>
          <a:noFill/>
        </p:spPr>
        <p:txBody>
          <a:bodyPr wrap="square" rtlCol="0">
            <a:spAutoFit/>
          </a:bodyPr>
          <a:lstStyle/>
          <a:p>
            <a:r>
              <a:rPr lang="en-US" sz="1800" dirty="0" err="1">
                <a:effectLst/>
                <a:latin typeface="Times New Roman" panose="02020603050405020304" pitchFamily="18" charset="0"/>
                <a:ea typeface="Calibri" panose="020F0502020204030204" pitchFamily="34" charset="0"/>
              </a:rPr>
              <a:t>Mọi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thay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riêng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a:t>
            </a:r>
            <a:endParaRPr lang="en-US" dirty="0"/>
          </a:p>
        </p:txBody>
      </p:sp>
    </p:spTree>
    <p:extLst>
      <p:ext uri="{BB962C8B-B14F-4D97-AF65-F5344CB8AC3E}">
        <p14:creationId xmlns:p14="http://schemas.microsoft.com/office/powerpoint/2010/main" val="826377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 calcmode="lin" valueType="num">
                                      <p:cBhvr additive="base">
                                        <p:cTn id="1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8445"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8" name="TextBox 28"/>
          <p:cNvSpPr txBox="1"/>
          <p:nvPr/>
        </p:nvSpPr>
        <p:spPr>
          <a:xfrm>
            <a:off x="620192" y="4341986"/>
            <a:ext cx="6390208"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03.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riêng</a:t>
            </a:r>
            <a:r>
              <a:rPr lang="en-US" sz="2318" spc="227" dirty="0">
                <a:solidFill>
                  <a:srgbClr val="397D5A"/>
                </a:solidFill>
                <a:latin typeface="Open Sauce Bold"/>
              </a:rPr>
              <a:t>: </a:t>
            </a: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2" name="TextBox 32"/>
          <p:cNvSpPr txBox="1"/>
          <p:nvPr/>
        </p:nvSpPr>
        <p:spPr>
          <a:xfrm>
            <a:off x="600314" y="4726066"/>
            <a:ext cx="6714886"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04. </a:t>
            </a:r>
            <a:r>
              <a:rPr lang="vi-VN" sz="2318" spc="227" dirty="0">
                <a:solidFill>
                  <a:srgbClr val="397D5A"/>
                </a:solidFill>
                <a:latin typeface="Open Sauce Bold"/>
              </a:rPr>
              <a:t>Commit và đồng bộ thường xuyên: </a:t>
            </a:r>
            <a:endParaRPr lang="en-US" sz="2318"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24">
            <a:extLst>
              <a:ext uri="{FF2B5EF4-FFF2-40B4-BE49-F238E27FC236}">
                <a16:creationId xmlns:a16="http://schemas.microsoft.com/office/drawing/2014/main" id="{8A9C03A9-FB36-4EC2-A9A3-14E7DCB92816}"/>
              </a:ext>
            </a:extLst>
          </p:cNvPr>
          <p:cNvSpPr txBox="1"/>
          <p:nvPr/>
        </p:nvSpPr>
        <p:spPr>
          <a:xfrm>
            <a:off x="816969" y="5190664"/>
            <a:ext cx="6498497" cy="830997"/>
          </a:xfrm>
          <a:prstGeom prst="rect">
            <a:avLst/>
          </a:prstGeom>
        </p:spPr>
        <p:txBody>
          <a:bodyPr wrap="square" lIns="0" tIns="0" rIns="0" bIns="0" rtlCol="0" anchor="t">
            <a:spAutoFit/>
          </a:bodyPr>
          <a:lstStyle/>
          <a:p>
            <a:pPr marL="0" marR="0" algn="just">
              <a:spcBef>
                <a:spcPts val="0"/>
              </a:spcBef>
              <a:spcAft>
                <a:spcPts val="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commit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xuyên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git add, git commit, git push,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git pull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2996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737530" y="2925895"/>
            <a:ext cx="1400485" cy="6609708"/>
            <a:chOff x="0" y="0"/>
            <a:chExt cx="368852" cy="1740828"/>
          </a:xfrm>
        </p:grpSpPr>
        <p:sp>
          <p:nvSpPr>
            <p:cNvPr id="3" name="Freeform 3"/>
            <p:cNvSpPr/>
            <p:nvPr/>
          </p:nvSpPr>
          <p:spPr>
            <a:xfrm>
              <a:off x="0" y="0"/>
              <a:ext cx="368852" cy="1740828"/>
            </a:xfrm>
            <a:custGeom>
              <a:avLst/>
              <a:gdLst/>
              <a:ahLst/>
              <a:cxnLst/>
              <a:rect l="l" t="t" r="r" b="b"/>
              <a:pathLst>
                <a:path w="368852" h="1740828">
                  <a:moveTo>
                    <a:pt x="0" y="0"/>
                  </a:moveTo>
                  <a:lnTo>
                    <a:pt x="368852" y="0"/>
                  </a:lnTo>
                  <a:lnTo>
                    <a:pt x="368852" y="1740828"/>
                  </a:lnTo>
                  <a:lnTo>
                    <a:pt x="0" y="1740828"/>
                  </a:lnTo>
                  <a:close/>
                </a:path>
              </a:pathLst>
            </a:custGeom>
            <a:solidFill>
              <a:srgbClr val="1C5739"/>
            </a:solidFill>
            <a:ln>
              <a:noFill/>
            </a:ln>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2737530" y="1393166"/>
            <a:ext cx="8137574" cy="941401"/>
          </a:xfrm>
          <a:prstGeom prst="rect">
            <a:avLst/>
          </a:prstGeom>
        </p:spPr>
        <p:txBody>
          <a:bodyPr lIns="0" tIns="0" rIns="0" bIns="0" rtlCol="0" anchor="t">
            <a:spAutoFit/>
          </a:bodyPr>
          <a:lstStyle/>
          <a:p>
            <a:pPr>
              <a:lnSpc>
                <a:spcPts val="6994"/>
              </a:lnSpc>
            </a:pPr>
            <a:r>
              <a:rPr lang="en-US" sz="5068" spc="496">
                <a:solidFill>
                  <a:srgbClr val="231F20"/>
                </a:solidFill>
                <a:latin typeface="Codec Pro ExtraBold"/>
              </a:rPr>
              <a:t>Thành Viên nhóm</a:t>
            </a:r>
          </a:p>
        </p:txBody>
      </p:sp>
      <p:sp>
        <p:nvSpPr>
          <p:cNvPr id="14" name="TextBox 14"/>
          <p:cNvSpPr txBox="1"/>
          <p:nvPr/>
        </p:nvSpPr>
        <p:spPr>
          <a:xfrm>
            <a:off x="2878512" y="337021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01</a:t>
            </a:r>
          </a:p>
        </p:txBody>
      </p:sp>
      <p:sp>
        <p:nvSpPr>
          <p:cNvPr id="15" name="TextBox 15"/>
          <p:cNvSpPr txBox="1"/>
          <p:nvPr/>
        </p:nvSpPr>
        <p:spPr>
          <a:xfrm>
            <a:off x="2878512" y="401791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02</a:t>
            </a:r>
          </a:p>
        </p:txBody>
      </p:sp>
      <p:sp>
        <p:nvSpPr>
          <p:cNvPr id="16" name="TextBox 16"/>
          <p:cNvSpPr txBox="1"/>
          <p:nvPr/>
        </p:nvSpPr>
        <p:spPr>
          <a:xfrm>
            <a:off x="2949562" y="8173528"/>
            <a:ext cx="866168" cy="714375"/>
          </a:xfrm>
          <a:prstGeom prst="rect">
            <a:avLst/>
          </a:prstGeom>
        </p:spPr>
        <p:txBody>
          <a:bodyPr lIns="0" tIns="0" rIns="0" bIns="0" rtlCol="0" anchor="t">
            <a:spAutoFit/>
          </a:bodyPr>
          <a:lstStyle/>
          <a:p>
            <a:pPr algn="ctr">
              <a:lnSpc>
                <a:spcPts val="5123"/>
              </a:lnSpc>
            </a:pPr>
            <a:r>
              <a:rPr lang="en-US" sz="4269" spc="350">
                <a:solidFill>
                  <a:srgbClr val="FFFFFF"/>
                </a:solidFill>
                <a:latin typeface="Codec Pro ExtraBold Italics"/>
              </a:rPr>
              <a:t>03</a:t>
            </a:r>
          </a:p>
        </p:txBody>
      </p:sp>
      <p:sp>
        <p:nvSpPr>
          <p:cNvPr id="17" name="TextBox 17"/>
          <p:cNvSpPr txBox="1"/>
          <p:nvPr/>
        </p:nvSpPr>
        <p:spPr>
          <a:xfrm>
            <a:off x="2878512" y="8821228"/>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18" name="TextBox 18"/>
          <p:cNvSpPr txBox="1"/>
          <p:nvPr/>
        </p:nvSpPr>
        <p:spPr>
          <a:xfrm>
            <a:off x="4468703" y="3532414"/>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Nguyễn Văn Thắng</a:t>
            </a:r>
          </a:p>
        </p:txBody>
      </p:sp>
      <p:sp>
        <p:nvSpPr>
          <p:cNvPr id="19" name="TextBox 19"/>
          <p:cNvSpPr txBox="1"/>
          <p:nvPr/>
        </p:nvSpPr>
        <p:spPr>
          <a:xfrm>
            <a:off x="4468703" y="4180114"/>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Tào Hải Hưng</a:t>
            </a:r>
          </a:p>
        </p:txBody>
      </p:sp>
      <p:sp>
        <p:nvSpPr>
          <p:cNvPr id="20" name="TextBox 20"/>
          <p:cNvSpPr txBox="1"/>
          <p:nvPr/>
        </p:nvSpPr>
        <p:spPr>
          <a:xfrm>
            <a:off x="4325640" y="846935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Hà Anh Trúc</a:t>
            </a:r>
          </a:p>
        </p:txBody>
      </p:sp>
      <p:sp>
        <p:nvSpPr>
          <p:cNvPr id="21" name="TextBox 21"/>
          <p:cNvSpPr txBox="1"/>
          <p:nvPr/>
        </p:nvSpPr>
        <p:spPr>
          <a:xfrm>
            <a:off x="4325640" y="902997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Nguyễn Hoàng Anh</a:t>
            </a:r>
          </a:p>
        </p:txBody>
      </p:sp>
      <p:sp>
        <p:nvSpPr>
          <p:cNvPr id="22" name="TextBox 22"/>
          <p:cNvSpPr txBox="1"/>
          <p:nvPr/>
        </p:nvSpPr>
        <p:spPr>
          <a:xfrm>
            <a:off x="4468703" y="4866307"/>
            <a:ext cx="3559225" cy="419154"/>
          </a:xfrm>
          <a:prstGeom prst="rect">
            <a:avLst/>
          </a:prstGeom>
        </p:spPr>
        <p:txBody>
          <a:bodyPr lIns="0" tIns="0" rIns="0" bIns="0" rtlCol="0" anchor="t">
            <a:spAutoFit/>
          </a:bodyPr>
          <a:lstStyle/>
          <a:p>
            <a:pPr algn="ctr">
              <a:lnSpc>
                <a:spcPts val="3499"/>
              </a:lnSpc>
            </a:pPr>
            <a:r>
              <a:rPr lang="vi-VN" sz="2499" dirty="0">
                <a:solidFill>
                  <a:srgbClr val="000000"/>
                </a:solidFill>
                <a:latin typeface="Noto Serif Display"/>
              </a:rPr>
              <a:t>Làm demo</a:t>
            </a:r>
            <a:endParaRPr lang="en-US" sz="2499" dirty="0">
              <a:solidFill>
                <a:srgbClr val="000000"/>
              </a:solidFill>
              <a:latin typeface="Noto Serif Displ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8445"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8" name="TextBox 28"/>
          <p:cNvSpPr txBox="1"/>
          <p:nvPr/>
        </p:nvSpPr>
        <p:spPr>
          <a:xfrm>
            <a:off x="620192" y="4341986"/>
            <a:ext cx="6390208"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03.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riêng</a:t>
            </a:r>
            <a:r>
              <a:rPr lang="en-US" sz="2318" spc="227" dirty="0">
                <a:solidFill>
                  <a:srgbClr val="397D5A"/>
                </a:solidFill>
                <a:latin typeface="Open Sauce Bold"/>
              </a:rPr>
              <a:t>: </a:t>
            </a: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2" name="TextBox 32"/>
          <p:cNvSpPr txBox="1"/>
          <p:nvPr/>
        </p:nvSpPr>
        <p:spPr>
          <a:xfrm>
            <a:off x="600314" y="4726066"/>
            <a:ext cx="6714886"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04. </a:t>
            </a:r>
            <a:r>
              <a:rPr lang="vi-VN" sz="2318" spc="227" dirty="0">
                <a:solidFill>
                  <a:srgbClr val="397D5A"/>
                </a:solidFill>
                <a:latin typeface="Open Sauce Bold"/>
              </a:rPr>
              <a:t>Commit và đồng bộ thường xuyên: </a:t>
            </a:r>
            <a:endParaRPr lang="en-US" sz="2318"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24">
            <a:extLst>
              <a:ext uri="{FF2B5EF4-FFF2-40B4-BE49-F238E27FC236}">
                <a16:creationId xmlns:a16="http://schemas.microsoft.com/office/drawing/2014/main" id="{8A9C03A9-FB36-4EC2-A9A3-14E7DCB92816}"/>
              </a:ext>
            </a:extLst>
          </p:cNvPr>
          <p:cNvSpPr txBox="1"/>
          <p:nvPr/>
        </p:nvSpPr>
        <p:spPr>
          <a:xfrm>
            <a:off x="708508" y="5640008"/>
            <a:ext cx="6498497" cy="830997"/>
          </a:xfrm>
          <a:prstGeom prst="rect">
            <a:avLst/>
          </a:prstGeom>
        </p:spPr>
        <p:txBody>
          <a:bodyPr wrap="square" lIns="0" tIns="0" rIns="0" bIns="0" rtlCol="0" anchor="t">
            <a:spAutoFit/>
          </a:bodyPr>
          <a:lstStyle/>
          <a:p>
            <a:pPr marL="0" marR="0" algn="just">
              <a:spcBef>
                <a:spcPts val="0"/>
              </a:spcBef>
              <a:spcAft>
                <a:spcPts val="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commit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Git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gợi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xung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26">
            <a:extLst>
              <a:ext uri="{FF2B5EF4-FFF2-40B4-BE49-F238E27FC236}">
                <a16:creationId xmlns:a16="http://schemas.microsoft.com/office/drawing/2014/main" id="{74E53FE2-D9FA-4860-8250-4B9F8AD6B9B0}"/>
              </a:ext>
            </a:extLst>
          </p:cNvPr>
          <p:cNvSpPr txBox="1"/>
          <p:nvPr/>
        </p:nvSpPr>
        <p:spPr>
          <a:xfrm>
            <a:off x="593688" y="5216801"/>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5</a:t>
            </a:r>
            <a:r>
              <a:rPr lang="vi-VN" sz="2318" spc="227" dirty="0">
                <a:solidFill>
                  <a:srgbClr val="397D5A"/>
                </a:solidFill>
                <a:latin typeface="Open Sauce Bold"/>
              </a:rPr>
              <a:t>. </a:t>
            </a:r>
            <a:r>
              <a:rPr lang="en-US" sz="2318" spc="227" dirty="0" err="1">
                <a:solidFill>
                  <a:srgbClr val="397D5A"/>
                </a:solidFill>
                <a:latin typeface="Open Sauce Bold"/>
              </a:rPr>
              <a:t>Giải</a:t>
            </a:r>
            <a:r>
              <a:rPr lang="en-US" sz="2318" spc="227" dirty="0">
                <a:solidFill>
                  <a:srgbClr val="397D5A"/>
                </a:solidFill>
                <a:latin typeface="Open Sauce Bold"/>
              </a:rPr>
              <a:t> </a:t>
            </a:r>
            <a:r>
              <a:rPr lang="en-US" sz="2318" spc="227" dirty="0" err="1">
                <a:solidFill>
                  <a:srgbClr val="397D5A"/>
                </a:solidFill>
                <a:latin typeface="Open Sauce Bold"/>
              </a:rPr>
              <a:t>quyết</a:t>
            </a:r>
            <a:r>
              <a:rPr lang="en-US" sz="2318" spc="227" dirty="0">
                <a:solidFill>
                  <a:srgbClr val="397D5A"/>
                </a:solidFill>
                <a:latin typeface="Open Sauce Bold"/>
              </a:rPr>
              <a:t> </a:t>
            </a:r>
            <a:r>
              <a:rPr lang="en-US" sz="2318" spc="227" dirty="0" err="1">
                <a:solidFill>
                  <a:srgbClr val="397D5A"/>
                </a:solidFill>
                <a:latin typeface="Open Sauce Bold"/>
              </a:rPr>
              <a:t>xung</a:t>
            </a:r>
            <a:r>
              <a:rPr lang="en-US" sz="2318" spc="227" dirty="0">
                <a:solidFill>
                  <a:srgbClr val="397D5A"/>
                </a:solidFill>
                <a:latin typeface="Open Sauce Bold"/>
              </a:rPr>
              <a:t> </a:t>
            </a:r>
            <a:r>
              <a:rPr lang="en-US" sz="2318" spc="227" dirty="0" err="1">
                <a:solidFill>
                  <a:srgbClr val="397D5A"/>
                </a:solidFill>
                <a:latin typeface="Open Sauce Bold"/>
              </a:rPr>
              <a:t>đột</a:t>
            </a:r>
            <a:r>
              <a:rPr lang="en-US" sz="2318" spc="227" dirty="0">
                <a:solidFill>
                  <a:srgbClr val="397D5A"/>
                </a:solidFill>
                <a:latin typeface="Open Sauce Bold"/>
              </a:rPr>
              <a:t> (conflict)</a:t>
            </a:r>
          </a:p>
        </p:txBody>
      </p:sp>
    </p:spTree>
    <p:extLst>
      <p:ext uri="{BB962C8B-B14F-4D97-AF65-F5344CB8AC3E}">
        <p14:creationId xmlns:p14="http://schemas.microsoft.com/office/powerpoint/2010/main" val="408528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8445"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8" name="TextBox 28"/>
          <p:cNvSpPr txBox="1"/>
          <p:nvPr/>
        </p:nvSpPr>
        <p:spPr>
          <a:xfrm>
            <a:off x="620192" y="4341986"/>
            <a:ext cx="6390208"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03.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riêng</a:t>
            </a:r>
            <a:r>
              <a:rPr lang="en-US" sz="2318" spc="227" dirty="0">
                <a:solidFill>
                  <a:srgbClr val="397D5A"/>
                </a:solidFill>
                <a:latin typeface="Open Sauce Bold"/>
              </a:rPr>
              <a:t>: </a:t>
            </a: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2" name="TextBox 32"/>
          <p:cNvSpPr txBox="1"/>
          <p:nvPr/>
        </p:nvSpPr>
        <p:spPr>
          <a:xfrm>
            <a:off x="600314" y="4726066"/>
            <a:ext cx="6714886"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04. </a:t>
            </a:r>
            <a:r>
              <a:rPr lang="vi-VN" sz="2318" spc="227" dirty="0">
                <a:solidFill>
                  <a:srgbClr val="397D5A"/>
                </a:solidFill>
                <a:latin typeface="Open Sauce Bold"/>
              </a:rPr>
              <a:t>Commit và đồng bộ thường xuyên: </a:t>
            </a:r>
            <a:endParaRPr lang="en-US" sz="2318"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24">
            <a:extLst>
              <a:ext uri="{FF2B5EF4-FFF2-40B4-BE49-F238E27FC236}">
                <a16:creationId xmlns:a16="http://schemas.microsoft.com/office/drawing/2014/main" id="{8A9C03A9-FB36-4EC2-A9A3-14E7DCB92816}"/>
              </a:ext>
            </a:extLst>
          </p:cNvPr>
          <p:cNvSpPr txBox="1"/>
          <p:nvPr/>
        </p:nvSpPr>
        <p:spPr>
          <a:xfrm>
            <a:off x="690811" y="6109941"/>
            <a:ext cx="6498497" cy="1107996"/>
          </a:xfrm>
          <a:prstGeom prst="rect">
            <a:avLst/>
          </a:prstGeom>
        </p:spPr>
        <p:txBody>
          <a:bodyPr wrap="square" lIns="0" tIns="0" rIns="0" bIns="0" rtlCol="0" anchor="t">
            <a:spAutoFit/>
          </a:bodyPr>
          <a:lstStyle/>
          <a:p>
            <a:pPr marL="0" marR="0" algn="just">
              <a:spcBef>
                <a:spcPts val="0"/>
              </a:spcBef>
              <a:spcAft>
                <a:spcPts val="0"/>
              </a:spcAft>
            </a:pPr>
            <a:r>
              <a:rPr lang="en-US" sz="1800" dirty="0" err="1">
                <a:effectLst/>
                <a:latin typeface="Times New Roman" panose="02020603050405020304" pitchFamily="18" charset="0"/>
                <a:ea typeface="Calibri" panose="020F0502020204030204" pitchFamily="34" charset="0"/>
              </a:rPr>
              <a:t>Trước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yêu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Pull Request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GitHub, GitLab, Bitbucket)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yêu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xem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khác</a:t>
            </a:r>
            <a:r>
              <a:rPr lang="en-US" sz="1800" dirty="0">
                <a:effectLst/>
                <a:latin typeface="Times New Roman" panose="02020603050405020304" pitchFamily="18" charset="0"/>
                <a:ea typeface="Calibri" panose="020F0502020204030204" pitchFamily="34"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26">
            <a:extLst>
              <a:ext uri="{FF2B5EF4-FFF2-40B4-BE49-F238E27FC236}">
                <a16:creationId xmlns:a16="http://schemas.microsoft.com/office/drawing/2014/main" id="{74E53FE2-D9FA-4860-8250-4B9F8AD6B9B0}"/>
              </a:ext>
            </a:extLst>
          </p:cNvPr>
          <p:cNvSpPr txBox="1"/>
          <p:nvPr/>
        </p:nvSpPr>
        <p:spPr>
          <a:xfrm>
            <a:off x="593688" y="5216801"/>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5</a:t>
            </a:r>
            <a:r>
              <a:rPr lang="vi-VN" sz="2318" spc="227" dirty="0">
                <a:solidFill>
                  <a:srgbClr val="397D5A"/>
                </a:solidFill>
                <a:latin typeface="Open Sauce Bold"/>
              </a:rPr>
              <a:t>. </a:t>
            </a:r>
            <a:r>
              <a:rPr lang="en-US" sz="2318" spc="227" dirty="0" err="1">
                <a:solidFill>
                  <a:srgbClr val="397D5A"/>
                </a:solidFill>
                <a:latin typeface="Open Sauce Bold"/>
              </a:rPr>
              <a:t>Giải</a:t>
            </a:r>
            <a:r>
              <a:rPr lang="en-US" sz="2318" spc="227" dirty="0">
                <a:solidFill>
                  <a:srgbClr val="397D5A"/>
                </a:solidFill>
                <a:latin typeface="Open Sauce Bold"/>
              </a:rPr>
              <a:t> </a:t>
            </a:r>
            <a:r>
              <a:rPr lang="en-US" sz="2318" spc="227" dirty="0" err="1">
                <a:solidFill>
                  <a:srgbClr val="397D5A"/>
                </a:solidFill>
                <a:latin typeface="Open Sauce Bold"/>
              </a:rPr>
              <a:t>quyết</a:t>
            </a:r>
            <a:r>
              <a:rPr lang="en-US" sz="2318" spc="227" dirty="0">
                <a:solidFill>
                  <a:srgbClr val="397D5A"/>
                </a:solidFill>
                <a:latin typeface="Open Sauce Bold"/>
              </a:rPr>
              <a:t> </a:t>
            </a:r>
            <a:r>
              <a:rPr lang="en-US" sz="2318" spc="227" dirty="0" err="1">
                <a:solidFill>
                  <a:srgbClr val="397D5A"/>
                </a:solidFill>
                <a:latin typeface="Open Sauce Bold"/>
              </a:rPr>
              <a:t>xung</a:t>
            </a:r>
            <a:r>
              <a:rPr lang="en-US" sz="2318" spc="227" dirty="0">
                <a:solidFill>
                  <a:srgbClr val="397D5A"/>
                </a:solidFill>
                <a:latin typeface="Open Sauce Bold"/>
              </a:rPr>
              <a:t> </a:t>
            </a:r>
            <a:r>
              <a:rPr lang="en-US" sz="2318" spc="227" dirty="0" err="1">
                <a:solidFill>
                  <a:srgbClr val="397D5A"/>
                </a:solidFill>
                <a:latin typeface="Open Sauce Bold"/>
              </a:rPr>
              <a:t>đột</a:t>
            </a:r>
            <a:r>
              <a:rPr lang="en-US" sz="2318" spc="227" dirty="0">
                <a:solidFill>
                  <a:srgbClr val="397D5A"/>
                </a:solidFill>
                <a:latin typeface="Open Sauce Bold"/>
              </a:rPr>
              <a:t> (conflict)</a:t>
            </a:r>
          </a:p>
        </p:txBody>
      </p:sp>
      <p:sp>
        <p:nvSpPr>
          <p:cNvPr id="35" name="TextBox 26">
            <a:extLst>
              <a:ext uri="{FF2B5EF4-FFF2-40B4-BE49-F238E27FC236}">
                <a16:creationId xmlns:a16="http://schemas.microsoft.com/office/drawing/2014/main" id="{5E318F85-EB78-41CF-8AB0-05C22F2FAEDF}"/>
              </a:ext>
            </a:extLst>
          </p:cNvPr>
          <p:cNvSpPr txBox="1"/>
          <p:nvPr/>
        </p:nvSpPr>
        <p:spPr>
          <a:xfrm>
            <a:off x="593688" y="5687338"/>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6.Yêu </a:t>
            </a:r>
            <a:r>
              <a:rPr lang="en-US" sz="2318" spc="227" dirty="0" err="1">
                <a:solidFill>
                  <a:srgbClr val="397D5A"/>
                </a:solidFill>
                <a:latin typeface="Open Sauce Bold"/>
              </a:rPr>
              <a:t>cầu</a:t>
            </a:r>
            <a:r>
              <a:rPr lang="en-US" sz="2318" spc="227" dirty="0">
                <a:solidFill>
                  <a:srgbClr val="397D5A"/>
                </a:solidFill>
                <a:latin typeface="Open Sauce Bold"/>
              </a:rPr>
              <a:t> </a:t>
            </a:r>
            <a:r>
              <a:rPr lang="en-US" sz="2318" spc="227" dirty="0" err="1">
                <a:solidFill>
                  <a:srgbClr val="397D5A"/>
                </a:solidFill>
                <a:latin typeface="Open Sauce Bold"/>
              </a:rPr>
              <a:t>đánh</a:t>
            </a:r>
            <a:r>
              <a:rPr lang="en-US" sz="2318" spc="227" dirty="0">
                <a:solidFill>
                  <a:srgbClr val="397D5A"/>
                </a:solidFill>
                <a:latin typeface="Open Sauce Bold"/>
              </a:rPr>
              <a:t> </a:t>
            </a:r>
            <a:r>
              <a:rPr lang="en-US" sz="2318" spc="227" dirty="0" err="1">
                <a:solidFill>
                  <a:srgbClr val="397D5A"/>
                </a:solidFill>
                <a:latin typeface="Open Sauce Bold"/>
              </a:rPr>
              <a:t>giá</a:t>
            </a:r>
            <a:r>
              <a:rPr lang="en-US" sz="2318" spc="227" dirty="0">
                <a:solidFill>
                  <a:srgbClr val="397D5A"/>
                </a:solidFill>
                <a:latin typeface="Open Sauce Bold"/>
              </a:rPr>
              <a:t> (code review): </a:t>
            </a:r>
          </a:p>
        </p:txBody>
      </p:sp>
    </p:spTree>
    <p:extLst>
      <p:ext uri="{BB962C8B-B14F-4D97-AF65-F5344CB8AC3E}">
        <p14:creationId xmlns:p14="http://schemas.microsoft.com/office/powerpoint/2010/main" val="149533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8445"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8" name="TextBox 28"/>
          <p:cNvSpPr txBox="1"/>
          <p:nvPr/>
        </p:nvSpPr>
        <p:spPr>
          <a:xfrm>
            <a:off x="620192" y="4341986"/>
            <a:ext cx="6390208"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03.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riêng</a:t>
            </a:r>
            <a:r>
              <a:rPr lang="en-US" sz="2318" spc="227" dirty="0">
                <a:solidFill>
                  <a:srgbClr val="397D5A"/>
                </a:solidFill>
                <a:latin typeface="Open Sauce Bold"/>
              </a:rPr>
              <a:t>: </a:t>
            </a: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2" name="TextBox 32"/>
          <p:cNvSpPr txBox="1"/>
          <p:nvPr/>
        </p:nvSpPr>
        <p:spPr>
          <a:xfrm>
            <a:off x="600314" y="4726066"/>
            <a:ext cx="6714886"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04. </a:t>
            </a:r>
            <a:r>
              <a:rPr lang="vi-VN" sz="2318" spc="227" dirty="0">
                <a:solidFill>
                  <a:srgbClr val="397D5A"/>
                </a:solidFill>
                <a:latin typeface="Open Sauce Bold"/>
              </a:rPr>
              <a:t>Commit và đồng bộ thường xuyên: </a:t>
            </a:r>
            <a:endParaRPr lang="en-US" sz="2318"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24">
            <a:extLst>
              <a:ext uri="{FF2B5EF4-FFF2-40B4-BE49-F238E27FC236}">
                <a16:creationId xmlns:a16="http://schemas.microsoft.com/office/drawing/2014/main" id="{8A9C03A9-FB36-4EC2-A9A3-14E7DCB92816}"/>
              </a:ext>
            </a:extLst>
          </p:cNvPr>
          <p:cNvSpPr txBox="1"/>
          <p:nvPr/>
        </p:nvSpPr>
        <p:spPr>
          <a:xfrm>
            <a:off x="754890" y="6648610"/>
            <a:ext cx="6498497" cy="861774"/>
          </a:xfrm>
          <a:prstGeom prst="rect">
            <a:avLst/>
          </a:prstGeom>
        </p:spPr>
        <p:txBody>
          <a:bodyPr wrap="square" lIns="0" tIns="0" rIns="0" bIns="0" rtlCol="0" anchor="t">
            <a:spAutoFit/>
          </a:bodyPr>
          <a:lstStyle/>
          <a:p>
            <a:pPr marL="0" marR="0" algn="just">
              <a:spcBef>
                <a:spcPts val="0"/>
              </a:spcBef>
              <a:spcAft>
                <a:spcPts val="0"/>
              </a:spcAft>
            </a:pPr>
            <a:r>
              <a:rPr lang="en-US" sz="1800" dirty="0">
                <a:effectLst/>
                <a:latin typeface="Times New Roman" panose="02020603050405020304" pitchFamily="18" charset="0"/>
                <a:ea typeface="Calibri" panose="020F0502020204030204" pitchFamily="34" charset="0"/>
              </a:rPr>
              <a:t>Sau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thay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ổn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(merge) </a:t>
            </a: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master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main) </a:t>
            </a:r>
            <a:r>
              <a:rPr lang="en-US" sz="1800" dirty="0" err="1">
                <a:effectLst/>
                <a:latin typeface="Times New Roman" panose="02020603050405020304" pitchFamily="18" charset="0"/>
                <a:ea typeface="Calibri" panose="020F0502020204030204" pitchFamily="34" charset="0"/>
              </a:rPr>
              <a:t>bằng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lệnh</a:t>
            </a:r>
            <a:r>
              <a:rPr lang="en-US" sz="1800" dirty="0">
                <a:effectLst/>
                <a:latin typeface="Times New Roman" panose="02020603050405020304" pitchFamily="18" charset="0"/>
                <a:ea typeface="Calibri" panose="020F0502020204030204" pitchFamily="34" charset="0"/>
              </a:rPr>
              <a:t> </a:t>
            </a:r>
            <a:r>
              <a:rPr lang="en-US" sz="2000" b="1" dirty="0">
                <a:solidFill>
                  <a:schemeClr val="accent3">
                    <a:lumMod val="50000"/>
                  </a:schemeClr>
                </a:solidFill>
                <a:effectLst/>
                <a:latin typeface="Times New Roman" panose="02020603050405020304" pitchFamily="18" charset="0"/>
                <a:ea typeface="Calibri" panose="020F0502020204030204" pitchFamily="34" charset="0"/>
              </a:rPr>
              <a:t>git merge.</a:t>
            </a:r>
            <a:endParaRPr lang="en-US" sz="2000" b="1" kern="1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26">
            <a:extLst>
              <a:ext uri="{FF2B5EF4-FFF2-40B4-BE49-F238E27FC236}">
                <a16:creationId xmlns:a16="http://schemas.microsoft.com/office/drawing/2014/main" id="{74E53FE2-D9FA-4860-8250-4B9F8AD6B9B0}"/>
              </a:ext>
            </a:extLst>
          </p:cNvPr>
          <p:cNvSpPr txBox="1"/>
          <p:nvPr/>
        </p:nvSpPr>
        <p:spPr>
          <a:xfrm>
            <a:off x="593688" y="5216801"/>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5</a:t>
            </a:r>
            <a:r>
              <a:rPr lang="vi-VN" sz="2318" spc="227" dirty="0">
                <a:solidFill>
                  <a:srgbClr val="397D5A"/>
                </a:solidFill>
                <a:latin typeface="Open Sauce Bold"/>
              </a:rPr>
              <a:t>. </a:t>
            </a:r>
            <a:r>
              <a:rPr lang="en-US" sz="2318" spc="227" dirty="0" err="1">
                <a:solidFill>
                  <a:srgbClr val="397D5A"/>
                </a:solidFill>
                <a:latin typeface="Open Sauce Bold"/>
              </a:rPr>
              <a:t>Giải</a:t>
            </a:r>
            <a:r>
              <a:rPr lang="en-US" sz="2318" spc="227" dirty="0">
                <a:solidFill>
                  <a:srgbClr val="397D5A"/>
                </a:solidFill>
                <a:latin typeface="Open Sauce Bold"/>
              </a:rPr>
              <a:t> </a:t>
            </a:r>
            <a:r>
              <a:rPr lang="en-US" sz="2318" spc="227" dirty="0" err="1">
                <a:solidFill>
                  <a:srgbClr val="397D5A"/>
                </a:solidFill>
                <a:latin typeface="Open Sauce Bold"/>
              </a:rPr>
              <a:t>quyết</a:t>
            </a:r>
            <a:r>
              <a:rPr lang="en-US" sz="2318" spc="227" dirty="0">
                <a:solidFill>
                  <a:srgbClr val="397D5A"/>
                </a:solidFill>
                <a:latin typeface="Open Sauce Bold"/>
              </a:rPr>
              <a:t> </a:t>
            </a:r>
            <a:r>
              <a:rPr lang="en-US" sz="2318" spc="227" dirty="0" err="1">
                <a:solidFill>
                  <a:srgbClr val="397D5A"/>
                </a:solidFill>
                <a:latin typeface="Open Sauce Bold"/>
              </a:rPr>
              <a:t>xung</a:t>
            </a:r>
            <a:r>
              <a:rPr lang="en-US" sz="2318" spc="227" dirty="0">
                <a:solidFill>
                  <a:srgbClr val="397D5A"/>
                </a:solidFill>
                <a:latin typeface="Open Sauce Bold"/>
              </a:rPr>
              <a:t> </a:t>
            </a:r>
            <a:r>
              <a:rPr lang="en-US" sz="2318" spc="227" dirty="0" err="1">
                <a:solidFill>
                  <a:srgbClr val="397D5A"/>
                </a:solidFill>
                <a:latin typeface="Open Sauce Bold"/>
              </a:rPr>
              <a:t>đột</a:t>
            </a:r>
            <a:r>
              <a:rPr lang="en-US" sz="2318" spc="227" dirty="0">
                <a:solidFill>
                  <a:srgbClr val="397D5A"/>
                </a:solidFill>
                <a:latin typeface="Open Sauce Bold"/>
              </a:rPr>
              <a:t> (conflict)</a:t>
            </a:r>
          </a:p>
        </p:txBody>
      </p:sp>
      <p:sp>
        <p:nvSpPr>
          <p:cNvPr id="35" name="TextBox 26">
            <a:extLst>
              <a:ext uri="{FF2B5EF4-FFF2-40B4-BE49-F238E27FC236}">
                <a16:creationId xmlns:a16="http://schemas.microsoft.com/office/drawing/2014/main" id="{5E318F85-EB78-41CF-8AB0-05C22F2FAEDF}"/>
              </a:ext>
            </a:extLst>
          </p:cNvPr>
          <p:cNvSpPr txBox="1"/>
          <p:nvPr/>
        </p:nvSpPr>
        <p:spPr>
          <a:xfrm>
            <a:off x="593688" y="5687338"/>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6.Yêu </a:t>
            </a:r>
            <a:r>
              <a:rPr lang="en-US" sz="2318" spc="227" dirty="0" err="1">
                <a:solidFill>
                  <a:srgbClr val="397D5A"/>
                </a:solidFill>
                <a:latin typeface="Open Sauce Bold"/>
              </a:rPr>
              <a:t>cầu</a:t>
            </a:r>
            <a:r>
              <a:rPr lang="en-US" sz="2318" spc="227" dirty="0">
                <a:solidFill>
                  <a:srgbClr val="397D5A"/>
                </a:solidFill>
                <a:latin typeface="Open Sauce Bold"/>
              </a:rPr>
              <a:t> </a:t>
            </a:r>
            <a:r>
              <a:rPr lang="en-US" sz="2318" spc="227" dirty="0" err="1">
                <a:solidFill>
                  <a:srgbClr val="397D5A"/>
                </a:solidFill>
                <a:latin typeface="Open Sauce Bold"/>
              </a:rPr>
              <a:t>đánh</a:t>
            </a:r>
            <a:r>
              <a:rPr lang="en-US" sz="2318" spc="227" dirty="0">
                <a:solidFill>
                  <a:srgbClr val="397D5A"/>
                </a:solidFill>
                <a:latin typeface="Open Sauce Bold"/>
              </a:rPr>
              <a:t> </a:t>
            </a:r>
            <a:r>
              <a:rPr lang="en-US" sz="2318" spc="227" dirty="0" err="1">
                <a:solidFill>
                  <a:srgbClr val="397D5A"/>
                </a:solidFill>
                <a:latin typeface="Open Sauce Bold"/>
              </a:rPr>
              <a:t>giá</a:t>
            </a:r>
            <a:r>
              <a:rPr lang="en-US" sz="2318" spc="227" dirty="0">
                <a:solidFill>
                  <a:srgbClr val="397D5A"/>
                </a:solidFill>
                <a:latin typeface="Open Sauce Bold"/>
              </a:rPr>
              <a:t> (code review): </a:t>
            </a:r>
          </a:p>
        </p:txBody>
      </p:sp>
      <p:sp>
        <p:nvSpPr>
          <p:cNvPr id="36" name="TextBox 26">
            <a:extLst>
              <a:ext uri="{FF2B5EF4-FFF2-40B4-BE49-F238E27FC236}">
                <a16:creationId xmlns:a16="http://schemas.microsoft.com/office/drawing/2014/main" id="{0FED8D64-53F4-490B-929A-109FA5722109}"/>
              </a:ext>
            </a:extLst>
          </p:cNvPr>
          <p:cNvSpPr txBox="1"/>
          <p:nvPr/>
        </p:nvSpPr>
        <p:spPr>
          <a:xfrm>
            <a:off x="607890" y="6065060"/>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7. </a:t>
            </a:r>
            <a:r>
              <a:rPr lang="en-US" sz="2318" spc="227" dirty="0" err="1">
                <a:solidFill>
                  <a:srgbClr val="397D5A"/>
                </a:solidFill>
                <a:latin typeface="Open Sauce Bold"/>
              </a:rPr>
              <a:t>Hợp</a:t>
            </a:r>
            <a:r>
              <a:rPr lang="en-US" sz="2318" spc="227" dirty="0">
                <a:solidFill>
                  <a:srgbClr val="397D5A"/>
                </a:solidFill>
                <a:latin typeface="Open Sauce Bold"/>
              </a:rPr>
              <a:t> </a:t>
            </a:r>
            <a:r>
              <a:rPr lang="en-US" sz="2318" spc="227" dirty="0" err="1">
                <a:solidFill>
                  <a:srgbClr val="397D5A"/>
                </a:solidFill>
                <a:latin typeface="Open Sauce Bold"/>
              </a:rPr>
              <a:t>nhất</a:t>
            </a:r>
            <a:r>
              <a:rPr lang="en-US" sz="2318" spc="227" dirty="0">
                <a:solidFill>
                  <a:srgbClr val="397D5A"/>
                </a:solidFill>
                <a:latin typeface="Open Sauce Bold"/>
              </a:rPr>
              <a:t> (merge) </a:t>
            </a:r>
            <a:r>
              <a:rPr lang="en-US" sz="2318" spc="227" dirty="0" err="1">
                <a:solidFill>
                  <a:srgbClr val="397D5A"/>
                </a:solidFill>
                <a:latin typeface="Open Sauce Bold"/>
              </a:rPr>
              <a:t>vào</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chính</a:t>
            </a:r>
            <a:r>
              <a:rPr lang="en-US" sz="2318" spc="227" dirty="0">
                <a:solidFill>
                  <a:srgbClr val="397D5A"/>
                </a:solidFill>
                <a:latin typeface="Open Sauce Bold"/>
              </a:rPr>
              <a:t>: </a:t>
            </a:r>
          </a:p>
        </p:txBody>
      </p:sp>
    </p:spTree>
    <p:extLst>
      <p:ext uri="{BB962C8B-B14F-4D97-AF65-F5344CB8AC3E}">
        <p14:creationId xmlns:p14="http://schemas.microsoft.com/office/powerpoint/2010/main" val="402270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16469" y="-82269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8" name="TextBox 28"/>
          <p:cNvSpPr txBox="1"/>
          <p:nvPr/>
        </p:nvSpPr>
        <p:spPr>
          <a:xfrm>
            <a:off x="620192" y="4341986"/>
            <a:ext cx="6390208"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03.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riêng</a:t>
            </a:r>
            <a:r>
              <a:rPr lang="en-US" sz="2318" spc="227" dirty="0">
                <a:solidFill>
                  <a:srgbClr val="397D5A"/>
                </a:solidFill>
                <a:latin typeface="Open Sauce Bold"/>
              </a:rPr>
              <a:t>: </a:t>
            </a: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2" name="TextBox 32"/>
          <p:cNvSpPr txBox="1"/>
          <p:nvPr/>
        </p:nvSpPr>
        <p:spPr>
          <a:xfrm>
            <a:off x="600314" y="4726066"/>
            <a:ext cx="6714886"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04. </a:t>
            </a:r>
            <a:r>
              <a:rPr lang="vi-VN" sz="2318" spc="227" dirty="0">
                <a:solidFill>
                  <a:srgbClr val="397D5A"/>
                </a:solidFill>
                <a:latin typeface="Open Sauce Bold"/>
              </a:rPr>
              <a:t>Commit và đồng bộ thường xuyên: </a:t>
            </a:r>
            <a:endParaRPr lang="en-US" sz="2318"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24">
            <a:extLst>
              <a:ext uri="{FF2B5EF4-FFF2-40B4-BE49-F238E27FC236}">
                <a16:creationId xmlns:a16="http://schemas.microsoft.com/office/drawing/2014/main" id="{8A9C03A9-FB36-4EC2-A9A3-14E7DCB92816}"/>
              </a:ext>
            </a:extLst>
          </p:cNvPr>
          <p:cNvSpPr txBox="1"/>
          <p:nvPr/>
        </p:nvSpPr>
        <p:spPr>
          <a:xfrm>
            <a:off x="873065" y="7046530"/>
            <a:ext cx="6498497" cy="861774"/>
          </a:xfrm>
          <a:prstGeom prst="rect">
            <a:avLst/>
          </a:prstGeom>
        </p:spPr>
        <p:txBody>
          <a:bodyPr wrap="square" lIns="0" tIns="0" rIns="0" bIns="0" rtlCol="0" anchor="t">
            <a:spAutoFit/>
          </a:bodyPr>
          <a:lstStyle/>
          <a:p>
            <a:pPr marL="0" marR="0" algn="just">
              <a:spcBef>
                <a:spcPts val="0"/>
              </a:spcBef>
              <a:spcAft>
                <a:spcPts val="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nhánh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lưỡng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26">
            <a:extLst>
              <a:ext uri="{FF2B5EF4-FFF2-40B4-BE49-F238E27FC236}">
                <a16:creationId xmlns:a16="http://schemas.microsoft.com/office/drawing/2014/main" id="{74E53FE2-D9FA-4860-8250-4B9F8AD6B9B0}"/>
              </a:ext>
            </a:extLst>
          </p:cNvPr>
          <p:cNvSpPr txBox="1"/>
          <p:nvPr/>
        </p:nvSpPr>
        <p:spPr>
          <a:xfrm>
            <a:off x="593688" y="5216801"/>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5</a:t>
            </a:r>
            <a:r>
              <a:rPr lang="vi-VN" sz="2318" spc="227" dirty="0">
                <a:solidFill>
                  <a:srgbClr val="397D5A"/>
                </a:solidFill>
                <a:latin typeface="Open Sauce Bold"/>
              </a:rPr>
              <a:t>. </a:t>
            </a:r>
            <a:r>
              <a:rPr lang="en-US" sz="2318" spc="227" dirty="0" err="1">
                <a:solidFill>
                  <a:srgbClr val="397D5A"/>
                </a:solidFill>
                <a:latin typeface="Open Sauce Bold"/>
              </a:rPr>
              <a:t>Giải</a:t>
            </a:r>
            <a:r>
              <a:rPr lang="en-US" sz="2318" spc="227" dirty="0">
                <a:solidFill>
                  <a:srgbClr val="397D5A"/>
                </a:solidFill>
                <a:latin typeface="Open Sauce Bold"/>
              </a:rPr>
              <a:t> </a:t>
            </a:r>
            <a:r>
              <a:rPr lang="en-US" sz="2318" spc="227" dirty="0" err="1">
                <a:solidFill>
                  <a:srgbClr val="397D5A"/>
                </a:solidFill>
                <a:latin typeface="Open Sauce Bold"/>
              </a:rPr>
              <a:t>quyết</a:t>
            </a:r>
            <a:r>
              <a:rPr lang="en-US" sz="2318" spc="227" dirty="0">
                <a:solidFill>
                  <a:srgbClr val="397D5A"/>
                </a:solidFill>
                <a:latin typeface="Open Sauce Bold"/>
              </a:rPr>
              <a:t> </a:t>
            </a:r>
            <a:r>
              <a:rPr lang="en-US" sz="2318" spc="227" dirty="0" err="1">
                <a:solidFill>
                  <a:srgbClr val="397D5A"/>
                </a:solidFill>
                <a:latin typeface="Open Sauce Bold"/>
              </a:rPr>
              <a:t>xung</a:t>
            </a:r>
            <a:r>
              <a:rPr lang="en-US" sz="2318" spc="227" dirty="0">
                <a:solidFill>
                  <a:srgbClr val="397D5A"/>
                </a:solidFill>
                <a:latin typeface="Open Sauce Bold"/>
              </a:rPr>
              <a:t> </a:t>
            </a:r>
            <a:r>
              <a:rPr lang="en-US" sz="2318" spc="227" dirty="0" err="1">
                <a:solidFill>
                  <a:srgbClr val="397D5A"/>
                </a:solidFill>
                <a:latin typeface="Open Sauce Bold"/>
              </a:rPr>
              <a:t>đột</a:t>
            </a:r>
            <a:r>
              <a:rPr lang="en-US" sz="2318" spc="227" dirty="0">
                <a:solidFill>
                  <a:srgbClr val="397D5A"/>
                </a:solidFill>
                <a:latin typeface="Open Sauce Bold"/>
              </a:rPr>
              <a:t> (conflict)</a:t>
            </a:r>
          </a:p>
        </p:txBody>
      </p:sp>
      <p:sp>
        <p:nvSpPr>
          <p:cNvPr id="35" name="TextBox 26">
            <a:extLst>
              <a:ext uri="{FF2B5EF4-FFF2-40B4-BE49-F238E27FC236}">
                <a16:creationId xmlns:a16="http://schemas.microsoft.com/office/drawing/2014/main" id="{5E318F85-EB78-41CF-8AB0-05C22F2FAEDF}"/>
              </a:ext>
            </a:extLst>
          </p:cNvPr>
          <p:cNvSpPr txBox="1"/>
          <p:nvPr/>
        </p:nvSpPr>
        <p:spPr>
          <a:xfrm>
            <a:off x="593688" y="5687338"/>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6.Yêu </a:t>
            </a:r>
            <a:r>
              <a:rPr lang="en-US" sz="2318" spc="227" dirty="0" err="1">
                <a:solidFill>
                  <a:srgbClr val="397D5A"/>
                </a:solidFill>
                <a:latin typeface="Open Sauce Bold"/>
              </a:rPr>
              <a:t>cầu</a:t>
            </a:r>
            <a:r>
              <a:rPr lang="en-US" sz="2318" spc="227" dirty="0">
                <a:solidFill>
                  <a:srgbClr val="397D5A"/>
                </a:solidFill>
                <a:latin typeface="Open Sauce Bold"/>
              </a:rPr>
              <a:t> </a:t>
            </a:r>
            <a:r>
              <a:rPr lang="en-US" sz="2318" spc="227" dirty="0" err="1">
                <a:solidFill>
                  <a:srgbClr val="397D5A"/>
                </a:solidFill>
                <a:latin typeface="Open Sauce Bold"/>
              </a:rPr>
              <a:t>đánh</a:t>
            </a:r>
            <a:r>
              <a:rPr lang="en-US" sz="2318" spc="227" dirty="0">
                <a:solidFill>
                  <a:srgbClr val="397D5A"/>
                </a:solidFill>
                <a:latin typeface="Open Sauce Bold"/>
              </a:rPr>
              <a:t> </a:t>
            </a:r>
            <a:r>
              <a:rPr lang="en-US" sz="2318" spc="227" dirty="0" err="1">
                <a:solidFill>
                  <a:srgbClr val="397D5A"/>
                </a:solidFill>
                <a:latin typeface="Open Sauce Bold"/>
              </a:rPr>
              <a:t>giá</a:t>
            </a:r>
            <a:r>
              <a:rPr lang="en-US" sz="2318" spc="227" dirty="0">
                <a:solidFill>
                  <a:srgbClr val="397D5A"/>
                </a:solidFill>
                <a:latin typeface="Open Sauce Bold"/>
              </a:rPr>
              <a:t> (code review): </a:t>
            </a:r>
          </a:p>
        </p:txBody>
      </p:sp>
      <p:sp>
        <p:nvSpPr>
          <p:cNvPr id="36" name="TextBox 26">
            <a:extLst>
              <a:ext uri="{FF2B5EF4-FFF2-40B4-BE49-F238E27FC236}">
                <a16:creationId xmlns:a16="http://schemas.microsoft.com/office/drawing/2014/main" id="{0FED8D64-53F4-490B-929A-109FA5722109}"/>
              </a:ext>
            </a:extLst>
          </p:cNvPr>
          <p:cNvSpPr txBox="1"/>
          <p:nvPr/>
        </p:nvSpPr>
        <p:spPr>
          <a:xfrm>
            <a:off x="607890" y="6065060"/>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7. </a:t>
            </a:r>
            <a:r>
              <a:rPr lang="en-US" sz="2318" spc="227" dirty="0" err="1">
                <a:solidFill>
                  <a:srgbClr val="397D5A"/>
                </a:solidFill>
                <a:latin typeface="Open Sauce Bold"/>
              </a:rPr>
              <a:t>Hợp</a:t>
            </a:r>
            <a:r>
              <a:rPr lang="en-US" sz="2318" spc="227" dirty="0">
                <a:solidFill>
                  <a:srgbClr val="397D5A"/>
                </a:solidFill>
                <a:latin typeface="Open Sauce Bold"/>
              </a:rPr>
              <a:t> </a:t>
            </a:r>
            <a:r>
              <a:rPr lang="en-US" sz="2318" spc="227" dirty="0" err="1">
                <a:solidFill>
                  <a:srgbClr val="397D5A"/>
                </a:solidFill>
                <a:latin typeface="Open Sauce Bold"/>
              </a:rPr>
              <a:t>nhất</a:t>
            </a:r>
            <a:r>
              <a:rPr lang="en-US" sz="2318" spc="227" dirty="0">
                <a:solidFill>
                  <a:srgbClr val="397D5A"/>
                </a:solidFill>
                <a:latin typeface="Open Sauce Bold"/>
              </a:rPr>
              <a:t> (merge) </a:t>
            </a:r>
            <a:r>
              <a:rPr lang="en-US" sz="2318" spc="227" dirty="0" err="1">
                <a:solidFill>
                  <a:srgbClr val="397D5A"/>
                </a:solidFill>
                <a:latin typeface="Open Sauce Bold"/>
              </a:rPr>
              <a:t>vào</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chính</a:t>
            </a:r>
            <a:r>
              <a:rPr lang="en-US" sz="2318" spc="227" dirty="0">
                <a:solidFill>
                  <a:srgbClr val="397D5A"/>
                </a:solidFill>
                <a:latin typeface="Open Sauce Bold"/>
              </a:rPr>
              <a:t>: </a:t>
            </a:r>
          </a:p>
        </p:txBody>
      </p:sp>
      <p:sp>
        <p:nvSpPr>
          <p:cNvPr id="37" name="TextBox 26">
            <a:extLst>
              <a:ext uri="{FF2B5EF4-FFF2-40B4-BE49-F238E27FC236}">
                <a16:creationId xmlns:a16="http://schemas.microsoft.com/office/drawing/2014/main" id="{49B2835D-E630-4665-8B21-15C7CC5116A5}"/>
              </a:ext>
            </a:extLst>
          </p:cNvPr>
          <p:cNvSpPr txBox="1"/>
          <p:nvPr/>
        </p:nvSpPr>
        <p:spPr>
          <a:xfrm>
            <a:off x="624629" y="6555795"/>
            <a:ext cx="6995371"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8.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chính</a:t>
            </a:r>
            <a:r>
              <a:rPr lang="en-US" sz="2318" spc="227" dirty="0">
                <a:solidFill>
                  <a:srgbClr val="397D5A"/>
                </a:solidFill>
                <a:latin typeface="Open Sauce Bold"/>
              </a:rPr>
              <a:t> </a:t>
            </a:r>
            <a:r>
              <a:rPr lang="en-US" sz="2318" spc="227" dirty="0" err="1">
                <a:solidFill>
                  <a:srgbClr val="397D5A"/>
                </a:solidFill>
                <a:latin typeface="Open Sauce Bold"/>
              </a:rPr>
              <a:t>cẩn</a:t>
            </a:r>
            <a:r>
              <a:rPr lang="en-US" sz="2318" spc="227" dirty="0">
                <a:solidFill>
                  <a:srgbClr val="397D5A"/>
                </a:solidFill>
                <a:latin typeface="Open Sauce Bold"/>
              </a:rPr>
              <a:t> </a:t>
            </a:r>
            <a:r>
              <a:rPr lang="en-US" sz="2318" spc="227" dirty="0" err="1">
                <a:solidFill>
                  <a:srgbClr val="397D5A"/>
                </a:solidFill>
                <a:latin typeface="Open Sauce Bold"/>
              </a:rPr>
              <a:t>thận</a:t>
            </a:r>
            <a:r>
              <a:rPr lang="en-US" sz="2318" spc="227" dirty="0">
                <a:solidFill>
                  <a:srgbClr val="397D5A"/>
                </a:solidFill>
                <a:latin typeface="Open Sauce Bold"/>
              </a:rPr>
              <a:t>: </a:t>
            </a:r>
          </a:p>
        </p:txBody>
      </p:sp>
    </p:spTree>
    <p:extLst>
      <p:ext uri="{BB962C8B-B14F-4D97-AF65-F5344CB8AC3E}">
        <p14:creationId xmlns:p14="http://schemas.microsoft.com/office/powerpoint/2010/main" val="1867971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16469" y="-82269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8" name="TextBox 28"/>
          <p:cNvSpPr txBox="1"/>
          <p:nvPr/>
        </p:nvSpPr>
        <p:spPr>
          <a:xfrm>
            <a:off x="620192" y="4341986"/>
            <a:ext cx="6390208"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03.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riêng</a:t>
            </a:r>
            <a:r>
              <a:rPr lang="en-US" sz="2318" spc="227" dirty="0">
                <a:solidFill>
                  <a:srgbClr val="397D5A"/>
                </a:solidFill>
                <a:latin typeface="Open Sauce Bold"/>
              </a:rPr>
              <a:t>: </a:t>
            </a: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2" name="TextBox 32"/>
          <p:cNvSpPr txBox="1"/>
          <p:nvPr/>
        </p:nvSpPr>
        <p:spPr>
          <a:xfrm>
            <a:off x="600314" y="4726066"/>
            <a:ext cx="6714886"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04. </a:t>
            </a:r>
            <a:r>
              <a:rPr lang="vi-VN" sz="2318" spc="227" dirty="0">
                <a:solidFill>
                  <a:srgbClr val="397D5A"/>
                </a:solidFill>
                <a:latin typeface="Open Sauce Bold"/>
              </a:rPr>
              <a:t>Commit và đồng bộ thường xuyên: </a:t>
            </a:r>
            <a:endParaRPr lang="en-US" sz="2318"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24">
            <a:extLst>
              <a:ext uri="{FF2B5EF4-FFF2-40B4-BE49-F238E27FC236}">
                <a16:creationId xmlns:a16="http://schemas.microsoft.com/office/drawing/2014/main" id="{8A9C03A9-FB36-4EC2-A9A3-14E7DCB92816}"/>
              </a:ext>
            </a:extLst>
          </p:cNvPr>
          <p:cNvSpPr txBox="1"/>
          <p:nvPr/>
        </p:nvSpPr>
        <p:spPr>
          <a:xfrm>
            <a:off x="811179" y="7624156"/>
            <a:ext cx="6498497" cy="553998"/>
          </a:xfrm>
          <a:prstGeom prst="rect">
            <a:avLst/>
          </a:prstGeom>
        </p:spPr>
        <p:txBody>
          <a:bodyPr wrap="square" lIns="0" tIns="0" rIns="0" bIns="0" rtlCol="0" anchor="t">
            <a:spAutoFit/>
          </a:bodyPr>
          <a:lstStyle/>
          <a:p>
            <a:pPr marL="0" marR="0" algn="just">
              <a:spcBef>
                <a:spcPts val="0"/>
              </a:spcBef>
              <a:spcAft>
                <a:spcPts val="0"/>
              </a:spcAft>
            </a:pPr>
            <a:r>
              <a:rPr lang="en-US" sz="1800" dirty="0" err="1">
                <a:effectLst/>
                <a:latin typeface="Times New Roman" panose="02020603050405020304" pitchFamily="18" charset="0"/>
                <a:ea typeface="Calibri" panose="020F0502020204030204" pitchFamily="34" charset="0"/>
              </a:rPr>
              <a:t>Đồng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thường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xuyên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chứa</a:t>
            </a:r>
            <a:r>
              <a:rPr lang="en-US" sz="1800" dirty="0">
                <a:effectLst/>
                <a:latin typeface="Times New Roman" panose="02020603050405020304" pitchFamily="18" charset="0"/>
                <a:ea typeface="Calibri" panose="020F0502020204030204" pitchFamily="34" charset="0"/>
              </a:rPr>
              <a:t> chia </a:t>
            </a:r>
            <a:r>
              <a:rPr lang="en-US" sz="1800" dirty="0" err="1">
                <a:effectLst/>
                <a:latin typeface="Times New Roman" panose="02020603050405020304" pitchFamily="18" charset="0"/>
                <a:ea typeface="Calibri" panose="020F0502020204030204" pitchFamily="34" charset="0"/>
              </a:rPr>
              <a:t>sẻ</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nguồn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mới</a:t>
            </a:r>
            <a:r>
              <a:rPr lang="en-US" sz="1800" dirty="0">
                <a:effectLst/>
                <a:latin typeface="Times New Roman" panose="02020603050405020304" pitchFamily="18" charset="0"/>
                <a:ea typeface="Calibri" panose="020F0502020204030204" pitchFamily="34"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26">
            <a:extLst>
              <a:ext uri="{FF2B5EF4-FFF2-40B4-BE49-F238E27FC236}">
                <a16:creationId xmlns:a16="http://schemas.microsoft.com/office/drawing/2014/main" id="{74E53FE2-D9FA-4860-8250-4B9F8AD6B9B0}"/>
              </a:ext>
            </a:extLst>
          </p:cNvPr>
          <p:cNvSpPr txBox="1"/>
          <p:nvPr/>
        </p:nvSpPr>
        <p:spPr>
          <a:xfrm>
            <a:off x="593688" y="5216801"/>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5</a:t>
            </a:r>
            <a:r>
              <a:rPr lang="vi-VN" sz="2318" spc="227" dirty="0">
                <a:solidFill>
                  <a:srgbClr val="397D5A"/>
                </a:solidFill>
                <a:latin typeface="Open Sauce Bold"/>
              </a:rPr>
              <a:t>. </a:t>
            </a:r>
            <a:r>
              <a:rPr lang="en-US" sz="2318" spc="227" dirty="0" err="1">
                <a:solidFill>
                  <a:srgbClr val="397D5A"/>
                </a:solidFill>
                <a:latin typeface="Open Sauce Bold"/>
              </a:rPr>
              <a:t>Giải</a:t>
            </a:r>
            <a:r>
              <a:rPr lang="en-US" sz="2318" spc="227" dirty="0">
                <a:solidFill>
                  <a:srgbClr val="397D5A"/>
                </a:solidFill>
                <a:latin typeface="Open Sauce Bold"/>
              </a:rPr>
              <a:t> </a:t>
            </a:r>
            <a:r>
              <a:rPr lang="en-US" sz="2318" spc="227" dirty="0" err="1">
                <a:solidFill>
                  <a:srgbClr val="397D5A"/>
                </a:solidFill>
                <a:latin typeface="Open Sauce Bold"/>
              </a:rPr>
              <a:t>quyết</a:t>
            </a:r>
            <a:r>
              <a:rPr lang="en-US" sz="2318" spc="227" dirty="0">
                <a:solidFill>
                  <a:srgbClr val="397D5A"/>
                </a:solidFill>
                <a:latin typeface="Open Sauce Bold"/>
              </a:rPr>
              <a:t> </a:t>
            </a:r>
            <a:r>
              <a:rPr lang="en-US" sz="2318" spc="227" dirty="0" err="1">
                <a:solidFill>
                  <a:srgbClr val="397D5A"/>
                </a:solidFill>
                <a:latin typeface="Open Sauce Bold"/>
              </a:rPr>
              <a:t>xung</a:t>
            </a:r>
            <a:r>
              <a:rPr lang="en-US" sz="2318" spc="227" dirty="0">
                <a:solidFill>
                  <a:srgbClr val="397D5A"/>
                </a:solidFill>
                <a:latin typeface="Open Sauce Bold"/>
              </a:rPr>
              <a:t> </a:t>
            </a:r>
            <a:r>
              <a:rPr lang="en-US" sz="2318" spc="227" dirty="0" err="1">
                <a:solidFill>
                  <a:srgbClr val="397D5A"/>
                </a:solidFill>
                <a:latin typeface="Open Sauce Bold"/>
              </a:rPr>
              <a:t>đột</a:t>
            </a:r>
            <a:r>
              <a:rPr lang="en-US" sz="2318" spc="227" dirty="0">
                <a:solidFill>
                  <a:srgbClr val="397D5A"/>
                </a:solidFill>
                <a:latin typeface="Open Sauce Bold"/>
              </a:rPr>
              <a:t> (conflict)</a:t>
            </a:r>
          </a:p>
        </p:txBody>
      </p:sp>
      <p:sp>
        <p:nvSpPr>
          <p:cNvPr id="35" name="TextBox 26">
            <a:extLst>
              <a:ext uri="{FF2B5EF4-FFF2-40B4-BE49-F238E27FC236}">
                <a16:creationId xmlns:a16="http://schemas.microsoft.com/office/drawing/2014/main" id="{5E318F85-EB78-41CF-8AB0-05C22F2FAEDF}"/>
              </a:ext>
            </a:extLst>
          </p:cNvPr>
          <p:cNvSpPr txBox="1"/>
          <p:nvPr/>
        </p:nvSpPr>
        <p:spPr>
          <a:xfrm>
            <a:off x="593688" y="5687338"/>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6.Yêu </a:t>
            </a:r>
            <a:r>
              <a:rPr lang="en-US" sz="2318" spc="227" dirty="0" err="1">
                <a:solidFill>
                  <a:srgbClr val="397D5A"/>
                </a:solidFill>
                <a:latin typeface="Open Sauce Bold"/>
              </a:rPr>
              <a:t>cầu</a:t>
            </a:r>
            <a:r>
              <a:rPr lang="en-US" sz="2318" spc="227" dirty="0">
                <a:solidFill>
                  <a:srgbClr val="397D5A"/>
                </a:solidFill>
                <a:latin typeface="Open Sauce Bold"/>
              </a:rPr>
              <a:t> </a:t>
            </a:r>
            <a:r>
              <a:rPr lang="en-US" sz="2318" spc="227" dirty="0" err="1">
                <a:solidFill>
                  <a:srgbClr val="397D5A"/>
                </a:solidFill>
                <a:latin typeface="Open Sauce Bold"/>
              </a:rPr>
              <a:t>đánh</a:t>
            </a:r>
            <a:r>
              <a:rPr lang="en-US" sz="2318" spc="227" dirty="0">
                <a:solidFill>
                  <a:srgbClr val="397D5A"/>
                </a:solidFill>
                <a:latin typeface="Open Sauce Bold"/>
              </a:rPr>
              <a:t> </a:t>
            </a:r>
            <a:r>
              <a:rPr lang="en-US" sz="2318" spc="227" dirty="0" err="1">
                <a:solidFill>
                  <a:srgbClr val="397D5A"/>
                </a:solidFill>
                <a:latin typeface="Open Sauce Bold"/>
              </a:rPr>
              <a:t>giá</a:t>
            </a:r>
            <a:r>
              <a:rPr lang="en-US" sz="2318" spc="227" dirty="0">
                <a:solidFill>
                  <a:srgbClr val="397D5A"/>
                </a:solidFill>
                <a:latin typeface="Open Sauce Bold"/>
              </a:rPr>
              <a:t> (code review): </a:t>
            </a:r>
          </a:p>
        </p:txBody>
      </p:sp>
      <p:sp>
        <p:nvSpPr>
          <p:cNvPr id="36" name="TextBox 26">
            <a:extLst>
              <a:ext uri="{FF2B5EF4-FFF2-40B4-BE49-F238E27FC236}">
                <a16:creationId xmlns:a16="http://schemas.microsoft.com/office/drawing/2014/main" id="{0FED8D64-53F4-490B-929A-109FA5722109}"/>
              </a:ext>
            </a:extLst>
          </p:cNvPr>
          <p:cNvSpPr txBox="1"/>
          <p:nvPr/>
        </p:nvSpPr>
        <p:spPr>
          <a:xfrm>
            <a:off x="607890" y="6065060"/>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7. </a:t>
            </a:r>
            <a:r>
              <a:rPr lang="en-US" sz="2318" spc="227" dirty="0" err="1">
                <a:solidFill>
                  <a:srgbClr val="397D5A"/>
                </a:solidFill>
                <a:latin typeface="Open Sauce Bold"/>
              </a:rPr>
              <a:t>Hợp</a:t>
            </a:r>
            <a:r>
              <a:rPr lang="en-US" sz="2318" spc="227" dirty="0">
                <a:solidFill>
                  <a:srgbClr val="397D5A"/>
                </a:solidFill>
                <a:latin typeface="Open Sauce Bold"/>
              </a:rPr>
              <a:t> </a:t>
            </a:r>
            <a:r>
              <a:rPr lang="en-US" sz="2318" spc="227" dirty="0" err="1">
                <a:solidFill>
                  <a:srgbClr val="397D5A"/>
                </a:solidFill>
                <a:latin typeface="Open Sauce Bold"/>
              </a:rPr>
              <a:t>nhất</a:t>
            </a:r>
            <a:r>
              <a:rPr lang="en-US" sz="2318" spc="227" dirty="0">
                <a:solidFill>
                  <a:srgbClr val="397D5A"/>
                </a:solidFill>
                <a:latin typeface="Open Sauce Bold"/>
              </a:rPr>
              <a:t> (merge) </a:t>
            </a:r>
            <a:r>
              <a:rPr lang="en-US" sz="2318" spc="227" dirty="0" err="1">
                <a:solidFill>
                  <a:srgbClr val="397D5A"/>
                </a:solidFill>
                <a:latin typeface="Open Sauce Bold"/>
              </a:rPr>
              <a:t>vào</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chính</a:t>
            </a:r>
            <a:r>
              <a:rPr lang="en-US" sz="2318" spc="227" dirty="0">
                <a:solidFill>
                  <a:srgbClr val="397D5A"/>
                </a:solidFill>
                <a:latin typeface="Open Sauce Bold"/>
              </a:rPr>
              <a:t>: </a:t>
            </a:r>
          </a:p>
        </p:txBody>
      </p:sp>
      <p:sp>
        <p:nvSpPr>
          <p:cNvPr id="37" name="TextBox 26">
            <a:extLst>
              <a:ext uri="{FF2B5EF4-FFF2-40B4-BE49-F238E27FC236}">
                <a16:creationId xmlns:a16="http://schemas.microsoft.com/office/drawing/2014/main" id="{49B2835D-E630-4665-8B21-15C7CC5116A5}"/>
              </a:ext>
            </a:extLst>
          </p:cNvPr>
          <p:cNvSpPr txBox="1"/>
          <p:nvPr/>
        </p:nvSpPr>
        <p:spPr>
          <a:xfrm>
            <a:off x="624629" y="6555795"/>
            <a:ext cx="6995371"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8.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chính</a:t>
            </a:r>
            <a:r>
              <a:rPr lang="en-US" sz="2318" spc="227" dirty="0">
                <a:solidFill>
                  <a:srgbClr val="397D5A"/>
                </a:solidFill>
                <a:latin typeface="Open Sauce Bold"/>
              </a:rPr>
              <a:t> </a:t>
            </a:r>
            <a:r>
              <a:rPr lang="en-US" sz="2318" spc="227" dirty="0" err="1">
                <a:solidFill>
                  <a:srgbClr val="397D5A"/>
                </a:solidFill>
                <a:latin typeface="Open Sauce Bold"/>
              </a:rPr>
              <a:t>cẩn</a:t>
            </a:r>
            <a:r>
              <a:rPr lang="en-US" sz="2318" spc="227" dirty="0">
                <a:solidFill>
                  <a:srgbClr val="397D5A"/>
                </a:solidFill>
                <a:latin typeface="Open Sauce Bold"/>
              </a:rPr>
              <a:t> </a:t>
            </a:r>
            <a:r>
              <a:rPr lang="en-US" sz="2318" spc="227" dirty="0" err="1">
                <a:solidFill>
                  <a:srgbClr val="397D5A"/>
                </a:solidFill>
                <a:latin typeface="Open Sauce Bold"/>
              </a:rPr>
              <a:t>thận</a:t>
            </a:r>
            <a:r>
              <a:rPr lang="en-US" sz="2318" spc="227" dirty="0">
                <a:solidFill>
                  <a:srgbClr val="397D5A"/>
                </a:solidFill>
                <a:latin typeface="Open Sauce Bold"/>
              </a:rPr>
              <a:t>: </a:t>
            </a:r>
          </a:p>
        </p:txBody>
      </p:sp>
      <p:sp>
        <p:nvSpPr>
          <p:cNvPr id="38" name="TextBox 26">
            <a:extLst>
              <a:ext uri="{FF2B5EF4-FFF2-40B4-BE49-F238E27FC236}">
                <a16:creationId xmlns:a16="http://schemas.microsoft.com/office/drawing/2014/main" id="{60E4FFB4-04BB-4D3D-BF9A-CA15E6D5CA82}"/>
              </a:ext>
            </a:extLst>
          </p:cNvPr>
          <p:cNvSpPr txBox="1"/>
          <p:nvPr/>
        </p:nvSpPr>
        <p:spPr>
          <a:xfrm>
            <a:off x="607890" y="7046530"/>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9.</a:t>
            </a:r>
            <a:r>
              <a:rPr lang="vi-VN" sz="2318" spc="227" dirty="0">
                <a:solidFill>
                  <a:srgbClr val="397D5A"/>
                </a:solidFill>
                <a:latin typeface="Open Sauce Bold"/>
              </a:rPr>
              <a:t>Thường xuyên đồng bộ và cập nhật: </a:t>
            </a:r>
            <a:endParaRPr lang="en-US" sz="2318" spc="227" dirty="0">
              <a:solidFill>
                <a:srgbClr val="397D5A"/>
              </a:solidFill>
              <a:latin typeface="Open Sauce Bold"/>
            </a:endParaRPr>
          </a:p>
        </p:txBody>
      </p:sp>
    </p:spTree>
    <p:extLst>
      <p:ext uri="{BB962C8B-B14F-4D97-AF65-F5344CB8AC3E}">
        <p14:creationId xmlns:p14="http://schemas.microsoft.com/office/powerpoint/2010/main" val="183054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60947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8" name="TextBox 28"/>
          <p:cNvSpPr txBox="1"/>
          <p:nvPr/>
        </p:nvSpPr>
        <p:spPr>
          <a:xfrm>
            <a:off x="620192" y="4341986"/>
            <a:ext cx="6390208"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03.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riêng</a:t>
            </a:r>
            <a:r>
              <a:rPr lang="en-US" sz="2318" spc="227" dirty="0">
                <a:solidFill>
                  <a:srgbClr val="397D5A"/>
                </a:solidFill>
                <a:latin typeface="Open Sauce Bold"/>
              </a:rPr>
              <a:t>: </a:t>
            </a: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2" name="TextBox 32"/>
          <p:cNvSpPr txBox="1"/>
          <p:nvPr/>
        </p:nvSpPr>
        <p:spPr>
          <a:xfrm>
            <a:off x="600314" y="4726066"/>
            <a:ext cx="6714886"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04. </a:t>
            </a:r>
            <a:r>
              <a:rPr lang="vi-VN" sz="2318" spc="227" dirty="0">
                <a:solidFill>
                  <a:srgbClr val="397D5A"/>
                </a:solidFill>
                <a:latin typeface="Open Sauce Bold"/>
              </a:rPr>
              <a:t>Commit và đồng bộ thường xuyên: </a:t>
            </a:r>
            <a:endParaRPr lang="en-US" sz="2318"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1" name="TextBox 24">
            <a:extLst>
              <a:ext uri="{FF2B5EF4-FFF2-40B4-BE49-F238E27FC236}">
                <a16:creationId xmlns:a16="http://schemas.microsoft.com/office/drawing/2014/main" id="{8A9C03A9-FB36-4EC2-A9A3-14E7DCB92816}"/>
              </a:ext>
            </a:extLst>
          </p:cNvPr>
          <p:cNvSpPr txBox="1"/>
          <p:nvPr/>
        </p:nvSpPr>
        <p:spPr>
          <a:xfrm>
            <a:off x="816969" y="7852913"/>
            <a:ext cx="6498497" cy="1107996"/>
          </a:xfrm>
          <a:prstGeom prst="rect">
            <a:avLst/>
          </a:prstGeom>
        </p:spPr>
        <p:txBody>
          <a:bodyPr wrap="square" lIns="0" tIns="0" rIns="0" bIns="0" rtlCol="0" anchor="t">
            <a:spAutoFit/>
          </a:bodyPr>
          <a:lstStyle/>
          <a:p>
            <a:pPr marL="0" marR="0" algn="just">
              <a:spcBef>
                <a:spcPts val="0"/>
              </a:spcBef>
              <a:spcAft>
                <a:spcPts val="0"/>
              </a:spcAft>
            </a:pP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thảo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luận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chú</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nguồn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GitHub Issues, GitLab Issues,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Bitbucket Discussions)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đổi</a:t>
            </a:r>
            <a:r>
              <a:rPr lang="en-US" sz="1800" dirty="0">
                <a:effectLst/>
                <a:latin typeface="Times New Roman" panose="02020603050405020304" pitchFamily="18" charset="0"/>
                <a:ea typeface="Calibri" panose="020F0502020204030204" pitchFamily="34" charset="0"/>
              </a:rPr>
              <a:t> ý </a:t>
            </a:r>
            <a:r>
              <a:rPr lang="en-US" sz="1800" dirty="0" err="1">
                <a:effectLst/>
                <a:latin typeface="Times New Roman" panose="02020603050405020304" pitchFamily="18" charset="0"/>
                <a:ea typeface="Calibri" panose="020F0502020204030204" pitchFamily="34" charset="0"/>
              </a:rPr>
              <a:t>kiến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câu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chú</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vấn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26">
            <a:extLst>
              <a:ext uri="{FF2B5EF4-FFF2-40B4-BE49-F238E27FC236}">
                <a16:creationId xmlns:a16="http://schemas.microsoft.com/office/drawing/2014/main" id="{74E53FE2-D9FA-4860-8250-4B9F8AD6B9B0}"/>
              </a:ext>
            </a:extLst>
          </p:cNvPr>
          <p:cNvSpPr txBox="1"/>
          <p:nvPr/>
        </p:nvSpPr>
        <p:spPr>
          <a:xfrm>
            <a:off x="593688" y="5216801"/>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5</a:t>
            </a:r>
            <a:r>
              <a:rPr lang="vi-VN" sz="2318" spc="227" dirty="0">
                <a:solidFill>
                  <a:srgbClr val="397D5A"/>
                </a:solidFill>
                <a:latin typeface="Open Sauce Bold"/>
              </a:rPr>
              <a:t>. </a:t>
            </a:r>
            <a:r>
              <a:rPr lang="en-US" sz="2318" spc="227" dirty="0" err="1">
                <a:solidFill>
                  <a:srgbClr val="397D5A"/>
                </a:solidFill>
                <a:latin typeface="Open Sauce Bold"/>
              </a:rPr>
              <a:t>Giải</a:t>
            </a:r>
            <a:r>
              <a:rPr lang="en-US" sz="2318" spc="227" dirty="0">
                <a:solidFill>
                  <a:srgbClr val="397D5A"/>
                </a:solidFill>
                <a:latin typeface="Open Sauce Bold"/>
              </a:rPr>
              <a:t> </a:t>
            </a:r>
            <a:r>
              <a:rPr lang="en-US" sz="2318" spc="227" dirty="0" err="1">
                <a:solidFill>
                  <a:srgbClr val="397D5A"/>
                </a:solidFill>
                <a:latin typeface="Open Sauce Bold"/>
              </a:rPr>
              <a:t>quyết</a:t>
            </a:r>
            <a:r>
              <a:rPr lang="en-US" sz="2318" spc="227" dirty="0">
                <a:solidFill>
                  <a:srgbClr val="397D5A"/>
                </a:solidFill>
                <a:latin typeface="Open Sauce Bold"/>
              </a:rPr>
              <a:t> </a:t>
            </a:r>
            <a:r>
              <a:rPr lang="en-US" sz="2318" spc="227" dirty="0" err="1">
                <a:solidFill>
                  <a:srgbClr val="397D5A"/>
                </a:solidFill>
                <a:latin typeface="Open Sauce Bold"/>
              </a:rPr>
              <a:t>xung</a:t>
            </a:r>
            <a:r>
              <a:rPr lang="en-US" sz="2318" spc="227" dirty="0">
                <a:solidFill>
                  <a:srgbClr val="397D5A"/>
                </a:solidFill>
                <a:latin typeface="Open Sauce Bold"/>
              </a:rPr>
              <a:t> </a:t>
            </a:r>
            <a:r>
              <a:rPr lang="en-US" sz="2318" spc="227" dirty="0" err="1">
                <a:solidFill>
                  <a:srgbClr val="397D5A"/>
                </a:solidFill>
                <a:latin typeface="Open Sauce Bold"/>
              </a:rPr>
              <a:t>đột</a:t>
            </a:r>
            <a:r>
              <a:rPr lang="en-US" sz="2318" spc="227" dirty="0">
                <a:solidFill>
                  <a:srgbClr val="397D5A"/>
                </a:solidFill>
                <a:latin typeface="Open Sauce Bold"/>
              </a:rPr>
              <a:t> (conflict)</a:t>
            </a:r>
          </a:p>
        </p:txBody>
      </p:sp>
      <p:sp>
        <p:nvSpPr>
          <p:cNvPr id="35" name="TextBox 26">
            <a:extLst>
              <a:ext uri="{FF2B5EF4-FFF2-40B4-BE49-F238E27FC236}">
                <a16:creationId xmlns:a16="http://schemas.microsoft.com/office/drawing/2014/main" id="{5E318F85-EB78-41CF-8AB0-05C22F2FAEDF}"/>
              </a:ext>
            </a:extLst>
          </p:cNvPr>
          <p:cNvSpPr txBox="1"/>
          <p:nvPr/>
        </p:nvSpPr>
        <p:spPr>
          <a:xfrm>
            <a:off x="593688" y="5687338"/>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6.Yêu </a:t>
            </a:r>
            <a:r>
              <a:rPr lang="en-US" sz="2318" spc="227" dirty="0" err="1">
                <a:solidFill>
                  <a:srgbClr val="397D5A"/>
                </a:solidFill>
                <a:latin typeface="Open Sauce Bold"/>
              </a:rPr>
              <a:t>cầu</a:t>
            </a:r>
            <a:r>
              <a:rPr lang="en-US" sz="2318" spc="227" dirty="0">
                <a:solidFill>
                  <a:srgbClr val="397D5A"/>
                </a:solidFill>
                <a:latin typeface="Open Sauce Bold"/>
              </a:rPr>
              <a:t> </a:t>
            </a:r>
            <a:r>
              <a:rPr lang="en-US" sz="2318" spc="227" dirty="0" err="1">
                <a:solidFill>
                  <a:srgbClr val="397D5A"/>
                </a:solidFill>
                <a:latin typeface="Open Sauce Bold"/>
              </a:rPr>
              <a:t>đánh</a:t>
            </a:r>
            <a:r>
              <a:rPr lang="en-US" sz="2318" spc="227" dirty="0">
                <a:solidFill>
                  <a:srgbClr val="397D5A"/>
                </a:solidFill>
                <a:latin typeface="Open Sauce Bold"/>
              </a:rPr>
              <a:t> </a:t>
            </a:r>
            <a:r>
              <a:rPr lang="en-US" sz="2318" spc="227" dirty="0" err="1">
                <a:solidFill>
                  <a:srgbClr val="397D5A"/>
                </a:solidFill>
                <a:latin typeface="Open Sauce Bold"/>
              </a:rPr>
              <a:t>giá</a:t>
            </a:r>
            <a:r>
              <a:rPr lang="en-US" sz="2318" spc="227" dirty="0">
                <a:solidFill>
                  <a:srgbClr val="397D5A"/>
                </a:solidFill>
                <a:latin typeface="Open Sauce Bold"/>
              </a:rPr>
              <a:t> (code review): </a:t>
            </a:r>
          </a:p>
        </p:txBody>
      </p:sp>
      <p:sp>
        <p:nvSpPr>
          <p:cNvPr id="36" name="TextBox 26">
            <a:extLst>
              <a:ext uri="{FF2B5EF4-FFF2-40B4-BE49-F238E27FC236}">
                <a16:creationId xmlns:a16="http://schemas.microsoft.com/office/drawing/2014/main" id="{0FED8D64-53F4-490B-929A-109FA5722109}"/>
              </a:ext>
            </a:extLst>
          </p:cNvPr>
          <p:cNvSpPr txBox="1"/>
          <p:nvPr/>
        </p:nvSpPr>
        <p:spPr>
          <a:xfrm>
            <a:off x="607890" y="6065060"/>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7. </a:t>
            </a:r>
            <a:r>
              <a:rPr lang="en-US" sz="2318" spc="227" dirty="0" err="1">
                <a:solidFill>
                  <a:srgbClr val="397D5A"/>
                </a:solidFill>
                <a:latin typeface="Open Sauce Bold"/>
              </a:rPr>
              <a:t>Hợp</a:t>
            </a:r>
            <a:r>
              <a:rPr lang="en-US" sz="2318" spc="227" dirty="0">
                <a:solidFill>
                  <a:srgbClr val="397D5A"/>
                </a:solidFill>
                <a:latin typeface="Open Sauce Bold"/>
              </a:rPr>
              <a:t> </a:t>
            </a:r>
            <a:r>
              <a:rPr lang="en-US" sz="2318" spc="227" dirty="0" err="1">
                <a:solidFill>
                  <a:srgbClr val="397D5A"/>
                </a:solidFill>
                <a:latin typeface="Open Sauce Bold"/>
              </a:rPr>
              <a:t>nhất</a:t>
            </a:r>
            <a:r>
              <a:rPr lang="en-US" sz="2318" spc="227" dirty="0">
                <a:solidFill>
                  <a:srgbClr val="397D5A"/>
                </a:solidFill>
                <a:latin typeface="Open Sauce Bold"/>
              </a:rPr>
              <a:t> (merge) </a:t>
            </a:r>
            <a:r>
              <a:rPr lang="en-US" sz="2318" spc="227" dirty="0" err="1">
                <a:solidFill>
                  <a:srgbClr val="397D5A"/>
                </a:solidFill>
                <a:latin typeface="Open Sauce Bold"/>
              </a:rPr>
              <a:t>vào</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chính</a:t>
            </a:r>
            <a:r>
              <a:rPr lang="en-US" sz="2318" spc="227" dirty="0">
                <a:solidFill>
                  <a:srgbClr val="397D5A"/>
                </a:solidFill>
                <a:latin typeface="Open Sauce Bold"/>
              </a:rPr>
              <a:t>: </a:t>
            </a:r>
          </a:p>
        </p:txBody>
      </p:sp>
      <p:sp>
        <p:nvSpPr>
          <p:cNvPr id="37" name="TextBox 26">
            <a:extLst>
              <a:ext uri="{FF2B5EF4-FFF2-40B4-BE49-F238E27FC236}">
                <a16:creationId xmlns:a16="http://schemas.microsoft.com/office/drawing/2014/main" id="{49B2835D-E630-4665-8B21-15C7CC5116A5}"/>
              </a:ext>
            </a:extLst>
          </p:cNvPr>
          <p:cNvSpPr txBox="1"/>
          <p:nvPr/>
        </p:nvSpPr>
        <p:spPr>
          <a:xfrm>
            <a:off x="624629" y="6555795"/>
            <a:ext cx="6995371"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8.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chính</a:t>
            </a:r>
            <a:r>
              <a:rPr lang="en-US" sz="2318" spc="227" dirty="0">
                <a:solidFill>
                  <a:srgbClr val="397D5A"/>
                </a:solidFill>
                <a:latin typeface="Open Sauce Bold"/>
              </a:rPr>
              <a:t> </a:t>
            </a:r>
            <a:r>
              <a:rPr lang="en-US" sz="2318" spc="227" dirty="0" err="1">
                <a:solidFill>
                  <a:srgbClr val="397D5A"/>
                </a:solidFill>
                <a:latin typeface="Open Sauce Bold"/>
              </a:rPr>
              <a:t>cẩn</a:t>
            </a:r>
            <a:r>
              <a:rPr lang="en-US" sz="2318" spc="227" dirty="0">
                <a:solidFill>
                  <a:srgbClr val="397D5A"/>
                </a:solidFill>
                <a:latin typeface="Open Sauce Bold"/>
              </a:rPr>
              <a:t> </a:t>
            </a:r>
            <a:r>
              <a:rPr lang="en-US" sz="2318" spc="227" dirty="0" err="1">
                <a:solidFill>
                  <a:srgbClr val="397D5A"/>
                </a:solidFill>
                <a:latin typeface="Open Sauce Bold"/>
              </a:rPr>
              <a:t>thận</a:t>
            </a:r>
            <a:r>
              <a:rPr lang="en-US" sz="2318" spc="227" dirty="0">
                <a:solidFill>
                  <a:srgbClr val="397D5A"/>
                </a:solidFill>
                <a:latin typeface="Open Sauce Bold"/>
              </a:rPr>
              <a:t>: </a:t>
            </a:r>
          </a:p>
        </p:txBody>
      </p:sp>
      <p:sp>
        <p:nvSpPr>
          <p:cNvPr id="38" name="TextBox 26">
            <a:extLst>
              <a:ext uri="{FF2B5EF4-FFF2-40B4-BE49-F238E27FC236}">
                <a16:creationId xmlns:a16="http://schemas.microsoft.com/office/drawing/2014/main" id="{60E4FFB4-04BB-4D3D-BF9A-CA15E6D5CA82}"/>
              </a:ext>
            </a:extLst>
          </p:cNvPr>
          <p:cNvSpPr txBox="1"/>
          <p:nvPr/>
        </p:nvSpPr>
        <p:spPr>
          <a:xfrm>
            <a:off x="607890" y="7046530"/>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9.</a:t>
            </a:r>
            <a:r>
              <a:rPr lang="vi-VN" sz="2318" spc="227" dirty="0">
                <a:solidFill>
                  <a:srgbClr val="397D5A"/>
                </a:solidFill>
                <a:latin typeface="Open Sauce Bold"/>
              </a:rPr>
              <a:t>Thường xuyên đồng bộ và cập nhật: </a:t>
            </a:r>
            <a:endParaRPr lang="en-US" sz="2318" spc="227" dirty="0">
              <a:solidFill>
                <a:srgbClr val="397D5A"/>
              </a:solidFill>
              <a:latin typeface="Open Sauce Bold"/>
            </a:endParaRPr>
          </a:p>
        </p:txBody>
      </p:sp>
      <p:sp>
        <p:nvSpPr>
          <p:cNvPr id="39" name="TextBox 26">
            <a:extLst>
              <a:ext uri="{FF2B5EF4-FFF2-40B4-BE49-F238E27FC236}">
                <a16:creationId xmlns:a16="http://schemas.microsoft.com/office/drawing/2014/main" id="{6FF674A4-465E-46F2-8366-2097102B0A1D}"/>
              </a:ext>
            </a:extLst>
          </p:cNvPr>
          <p:cNvSpPr txBox="1"/>
          <p:nvPr/>
        </p:nvSpPr>
        <p:spPr>
          <a:xfrm>
            <a:off x="633444" y="7412588"/>
            <a:ext cx="6625619"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10.Thảo </a:t>
            </a:r>
            <a:r>
              <a:rPr lang="en-US" sz="2318" spc="227" dirty="0" err="1">
                <a:solidFill>
                  <a:srgbClr val="397D5A"/>
                </a:solidFill>
                <a:latin typeface="Open Sauce Bold"/>
              </a:rPr>
              <a:t>luận</a:t>
            </a:r>
            <a:r>
              <a:rPr lang="en-US" sz="2318" spc="227" dirty="0">
                <a:solidFill>
                  <a:srgbClr val="397D5A"/>
                </a:solidFill>
                <a:latin typeface="Open Sauce Bold"/>
              </a:rPr>
              <a:t> </a:t>
            </a:r>
            <a:r>
              <a:rPr lang="en-US" sz="2318" spc="227" dirty="0" err="1">
                <a:solidFill>
                  <a:srgbClr val="397D5A"/>
                </a:solidFill>
                <a:latin typeface="Open Sauce Bold"/>
              </a:rPr>
              <a:t>và</a:t>
            </a:r>
            <a:r>
              <a:rPr lang="en-US" sz="2318" spc="227" dirty="0">
                <a:solidFill>
                  <a:srgbClr val="397D5A"/>
                </a:solidFill>
                <a:latin typeface="Open Sauce Bold"/>
              </a:rPr>
              <a:t> </a:t>
            </a:r>
            <a:r>
              <a:rPr lang="en-US" sz="2318" spc="227" dirty="0" err="1">
                <a:solidFill>
                  <a:srgbClr val="397D5A"/>
                </a:solidFill>
                <a:latin typeface="Open Sauce Bold"/>
              </a:rPr>
              <a:t>ghi</a:t>
            </a:r>
            <a:r>
              <a:rPr lang="en-US" sz="2318" spc="227" dirty="0">
                <a:solidFill>
                  <a:srgbClr val="397D5A"/>
                </a:solidFill>
                <a:latin typeface="Open Sauce Bold"/>
              </a:rPr>
              <a:t> </a:t>
            </a:r>
            <a:r>
              <a:rPr lang="en-US" sz="2318" spc="227" dirty="0" err="1">
                <a:solidFill>
                  <a:srgbClr val="397D5A"/>
                </a:solidFill>
                <a:latin typeface="Open Sauce Bold"/>
              </a:rPr>
              <a:t>chú</a:t>
            </a:r>
            <a:r>
              <a:rPr lang="en-US" sz="2318" spc="227" dirty="0">
                <a:solidFill>
                  <a:srgbClr val="397D5A"/>
                </a:solidFill>
                <a:latin typeface="Open Sauce Bold"/>
              </a:rPr>
              <a:t>: </a:t>
            </a:r>
          </a:p>
        </p:txBody>
      </p:sp>
    </p:spTree>
    <p:extLst>
      <p:ext uri="{BB962C8B-B14F-4D97-AF65-F5344CB8AC3E}">
        <p14:creationId xmlns:p14="http://schemas.microsoft.com/office/powerpoint/2010/main" val="1791182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60947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903976" y="1596132"/>
            <a:ext cx="6498497" cy="1384995"/>
          </a:xfrm>
          <a:prstGeom prst="rect">
            <a:avLst/>
          </a:prstGeom>
        </p:spPr>
        <p:txBody>
          <a:bodyPr wrap="square" lIns="0" tIns="0" rIns="0" bIns="0" rtlCol="0" anchor="t">
            <a:spAutoFit/>
          </a:bodyPr>
          <a:lstStyle/>
          <a:p>
            <a:pPr marL="0" lvl="0" indent="0" algn="l">
              <a:spcBef>
                <a:spcPct val="0"/>
              </a:spcBef>
            </a:pP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Git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diễn</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thiết.Dưới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dẫn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Git:</a:t>
            </a:r>
            <a:endParaRPr lang="en-US" sz="5921" spc="207" dirty="0">
              <a:solidFill>
                <a:srgbClr val="040506"/>
              </a:solidFill>
              <a:latin typeface="Codec Pro ExtraBold"/>
            </a:endParaRPr>
          </a:p>
        </p:txBody>
      </p:sp>
      <p:sp>
        <p:nvSpPr>
          <p:cNvPr id="26" name="TextBox 26"/>
          <p:cNvSpPr txBox="1"/>
          <p:nvPr/>
        </p:nvSpPr>
        <p:spPr>
          <a:xfrm>
            <a:off x="549859" y="2981127"/>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01. </a:t>
            </a:r>
            <a:r>
              <a:rPr lang="en-US" sz="2318" spc="227" dirty="0" err="1">
                <a:solidFill>
                  <a:srgbClr val="397D5A"/>
                </a:solidFill>
                <a:latin typeface="Open Sauce Bold"/>
              </a:rPr>
              <a:t>Chọn</a:t>
            </a:r>
            <a:r>
              <a:rPr lang="en-US" sz="2318" spc="227" dirty="0">
                <a:solidFill>
                  <a:srgbClr val="397D5A"/>
                </a:solidFill>
                <a:latin typeface="Open Sauce Bold"/>
              </a:rPr>
              <a:t> </a:t>
            </a:r>
            <a:r>
              <a:rPr lang="en-US" sz="2318" spc="227" dirty="0" err="1">
                <a:solidFill>
                  <a:srgbClr val="397D5A"/>
                </a:solidFill>
                <a:latin typeface="Open Sauce Bold"/>
              </a:rPr>
              <a:t>mô</a:t>
            </a:r>
            <a:r>
              <a:rPr lang="en-US" sz="2318" spc="227" dirty="0">
                <a:solidFill>
                  <a:srgbClr val="397D5A"/>
                </a:solidFill>
                <a:latin typeface="Open Sauce Bold"/>
              </a:rPr>
              <a:t> </a:t>
            </a:r>
            <a:r>
              <a:rPr lang="en-US" sz="2318" spc="227" dirty="0" err="1">
                <a:solidFill>
                  <a:srgbClr val="397D5A"/>
                </a:solidFill>
                <a:latin typeface="Open Sauce Bold"/>
              </a:rPr>
              <a:t>hình</a:t>
            </a:r>
            <a:r>
              <a:rPr lang="en-US" sz="2318" spc="227" dirty="0">
                <a:solidFill>
                  <a:srgbClr val="397D5A"/>
                </a:solidFill>
                <a:latin typeface="Open Sauce Bold"/>
              </a:rPr>
              <a:t>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p>
        </p:txBody>
      </p:sp>
      <p:sp>
        <p:nvSpPr>
          <p:cNvPr id="28" name="TextBox 28"/>
          <p:cNvSpPr txBox="1"/>
          <p:nvPr/>
        </p:nvSpPr>
        <p:spPr>
          <a:xfrm>
            <a:off x="620192" y="4341986"/>
            <a:ext cx="6390208"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03.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riêng</a:t>
            </a:r>
            <a:r>
              <a:rPr lang="en-US" sz="2318" spc="227" dirty="0">
                <a:solidFill>
                  <a:srgbClr val="397D5A"/>
                </a:solidFill>
                <a:latin typeface="Open Sauce Bold"/>
              </a:rPr>
              <a:t>: </a:t>
            </a:r>
          </a:p>
        </p:txBody>
      </p:sp>
      <p:sp>
        <p:nvSpPr>
          <p:cNvPr id="30" name="TextBox 30"/>
          <p:cNvSpPr txBox="1"/>
          <p:nvPr/>
        </p:nvSpPr>
        <p:spPr>
          <a:xfrm>
            <a:off x="607890" y="3438003"/>
            <a:ext cx="6110276" cy="783997"/>
          </a:xfrm>
          <a:prstGeom prst="rect">
            <a:avLst/>
          </a:prstGeom>
        </p:spPr>
        <p:txBody>
          <a:bodyPr wrap="square" lIns="0" tIns="0" rIns="0" bIns="0" rtlCol="0" anchor="t">
            <a:spAutoFit/>
          </a:bodyPr>
          <a:lstStyle/>
          <a:p>
            <a:pPr marL="0" lvl="0" indent="0">
              <a:lnSpc>
                <a:spcPts val="3199"/>
              </a:lnSpc>
              <a:spcBef>
                <a:spcPct val="0"/>
              </a:spcBef>
            </a:pPr>
            <a:r>
              <a:rPr lang="vi-VN" sz="2000" spc="227" dirty="0">
                <a:solidFill>
                  <a:srgbClr val="397D5A"/>
                </a:solidFill>
                <a:latin typeface="Open Sauce Bold"/>
              </a:rPr>
              <a:t>02. Tạo các nhánh riêng cho tính năng và sửa lỗi:  </a:t>
            </a:r>
            <a:endParaRPr lang="en-US" sz="2000" spc="227" dirty="0">
              <a:solidFill>
                <a:srgbClr val="397D5A"/>
              </a:solidFill>
              <a:latin typeface="Open Sauce Bold"/>
            </a:endParaRPr>
          </a:p>
        </p:txBody>
      </p:sp>
      <p:sp>
        <p:nvSpPr>
          <p:cNvPr id="32" name="TextBox 32"/>
          <p:cNvSpPr txBox="1"/>
          <p:nvPr/>
        </p:nvSpPr>
        <p:spPr>
          <a:xfrm>
            <a:off x="600314" y="4726066"/>
            <a:ext cx="6714886"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04. </a:t>
            </a:r>
            <a:r>
              <a:rPr lang="vi-VN" sz="2318" spc="227" dirty="0">
                <a:solidFill>
                  <a:srgbClr val="397D5A"/>
                </a:solidFill>
                <a:latin typeface="Open Sauce Bold"/>
              </a:rPr>
              <a:t>Commit và đồng bộ thường xuyên: </a:t>
            </a:r>
            <a:endParaRPr lang="en-US" sz="2318" spc="227" dirty="0">
              <a:solidFill>
                <a:srgbClr val="397D5A"/>
              </a:solidFill>
              <a:latin typeface="Open Sauce Bold"/>
            </a:endParaRP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24">
            <a:extLst>
              <a:ext uri="{FF2B5EF4-FFF2-40B4-BE49-F238E27FC236}">
                <a16:creationId xmlns:a16="http://schemas.microsoft.com/office/drawing/2014/main" id="{8A9C03A9-FB36-4EC2-A9A3-14E7DCB92816}"/>
              </a:ext>
            </a:extLst>
          </p:cNvPr>
          <p:cNvSpPr txBox="1"/>
          <p:nvPr/>
        </p:nvSpPr>
        <p:spPr>
          <a:xfrm>
            <a:off x="816969" y="8312136"/>
            <a:ext cx="6498497" cy="553998"/>
          </a:xfrm>
          <a:prstGeom prst="rect">
            <a:avLst/>
          </a:prstGeom>
        </p:spPr>
        <p:txBody>
          <a:bodyPr wrap="square" lIns="0" tIns="0" rIns="0" bIns="0" rtlCol="0" anchor="t">
            <a:spAutoFit/>
          </a:bodyPr>
          <a:lstStyle/>
          <a:p>
            <a:pPr marL="0" marR="0" algn="just">
              <a:spcBef>
                <a:spcPts val="0"/>
              </a:spcBef>
              <a:spcAft>
                <a:spcPts val="0"/>
              </a:spcAft>
            </a:pPr>
            <a:r>
              <a:rPr lang="en-US" sz="1800" dirty="0" err="1">
                <a:effectLst/>
                <a:latin typeface="Times New Roman" panose="02020603050405020304" pitchFamily="18" charset="0"/>
                <a:ea typeface="Calibri" panose="020F0502020204030204" pitchFamily="34" charset="0"/>
              </a:rPr>
              <a:t>Xóa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còn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xóa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còn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26">
            <a:extLst>
              <a:ext uri="{FF2B5EF4-FFF2-40B4-BE49-F238E27FC236}">
                <a16:creationId xmlns:a16="http://schemas.microsoft.com/office/drawing/2014/main" id="{74E53FE2-D9FA-4860-8250-4B9F8AD6B9B0}"/>
              </a:ext>
            </a:extLst>
          </p:cNvPr>
          <p:cNvSpPr txBox="1"/>
          <p:nvPr/>
        </p:nvSpPr>
        <p:spPr>
          <a:xfrm>
            <a:off x="593688" y="5216801"/>
            <a:ext cx="5716023"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5</a:t>
            </a:r>
            <a:r>
              <a:rPr lang="vi-VN" sz="2318" spc="227" dirty="0">
                <a:solidFill>
                  <a:srgbClr val="397D5A"/>
                </a:solidFill>
                <a:latin typeface="Open Sauce Bold"/>
              </a:rPr>
              <a:t>. </a:t>
            </a:r>
            <a:r>
              <a:rPr lang="en-US" sz="2318" spc="227" dirty="0" err="1">
                <a:solidFill>
                  <a:srgbClr val="397D5A"/>
                </a:solidFill>
                <a:latin typeface="Open Sauce Bold"/>
              </a:rPr>
              <a:t>Giải</a:t>
            </a:r>
            <a:r>
              <a:rPr lang="en-US" sz="2318" spc="227" dirty="0">
                <a:solidFill>
                  <a:srgbClr val="397D5A"/>
                </a:solidFill>
                <a:latin typeface="Open Sauce Bold"/>
              </a:rPr>
              <a:t> </a:t>
            </a:r>
            <a:r>
              <a:rPr lang="en-US" sz="2318" spc="227" dirty="0" err="1">
                <a:solidFill>
                  <a:srgbClr val="397D5A"/>
                </a:solidFill>
                <a:latin typeface="Open Sauce Bold"/>
              </a:rPr>
              <a:t>quyết</a:t>
            </a:r>
            <a:r>
              <a:rPr lang="en-US" sz="2318" spc="227" dirty="0">
                <a:solidFill>
                  <a:srgbClr val="397D5A"/>
                </a:solidFill>
                <a:latin typeface="Open Sauce Bold"/>
              </a:rPr>
              <a:t> </a:t>
            </a:r>
            <a:r>
              <a:rPr lang="en-US" sz="2318" spc="227" dirty="0" err="1">
                <a:solidFill>
                  <a:srgbClr val="397D5A"/>
                </a:solidFill>
                <a:latin typeface="Open Sauce Bold"/>
              </a:rPr>
              <a:t>xung</a:t>
            </a:r>
            <a:r>
              <a:rPr lang="en-US" sz="2318" spc="227" dirty="0">
                <a:solidFill>
                  <a:srgbClr val="397D5A"/>
                </a:solidFill>
                <a:latin typeface="Open Sauce Bold"/>
              </a:rPr>
              <a:t> </a:t>
            </a:r>
            <a:r>
              <a:rPr lang="en-US" sz="2318" spc="227" dirty="0" err="1">
                <a:solidFill>
                  <a:srgbClr val="397D5A"/>
                </a:solidFill>
                <a:latin typeface="Open Sauce Bold"/>
              </a:rPr>
              <a:t>đột</a:t>
            </a:r>
            <a:r>
              <a:rPr lang="en-US" sz="2318" spc="227" dirty="0">
                <a:solidFill>
                  <a:srgbClr val="397D5A"/>
                </a:solidFill>
                <a:latin typeface="Open Sauce Bold"/>
              </a:rPr>
              <a:t> (conflict)</a:t>
            </a:r>
          </a:p>
        </p:txBody>
      </p:sp>
      <p:sp>
        <p:nvSpPr>
          <p:cNvPr id="35" name="TextBox 26">
            <a:extLst>
              <a:ext uri="{FF2B5EF4-FFF2-40B4-BE49-F238E27FC236}">
                <a16:creationId xmlns:a16="http://schemas.microsoft.com/office/drawing/2014/main" id="{5E318F85-EB78-41CF-8AB0-05C22F2FAEDF}"/>
              </a:ext>
            </a:extLst>
          </p:cNvPr>
          <p:cNvSpPr txBox="1"/>
          <p:nvPr/>
        </p:nvSpPr>
        <p:spPr>
          <a:xfrm>
            <a:off x="593688" y="5687338"/>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6.Yêu </a:t>
            </a:r>
            <a:r>
              <a:rPr lang="en-US" sz="2318" spc="227" dirty="0" err="1">
                <a:solidFill>
                  <a:srgbClr val="397D5A"/>
                </a:solidFill>
                <a:latin typeface="Open Sauce Bold"/>
              </a:rPr>
              <a:t>cầu</a:t>
            </a:r>
            <a:r>
              <a:rPr lang="en-US" sz="2318" spc="227" dirty="0">
                <a:solidFill>
                  <a:srgbClr val="397D5A"/>
                </a:solidFill>
                <a:latin typeface="Open Sauce Bold"/>
              </a:rPr>
              <a:t> </a:t>
            </a:r>
            <a:r>
              <a:rPr lang="en-US" sz="2318" spc="227" dirty="0" err="1">
                <a:solidFill>
                  <a:srgbClr val="397D5A"/>
                </a:solidFill>
                <a:latin typeface="Open Sauce Bold"/>
              </a:rPr>
              <a:t>đánh</a:t>
            </a:r>
            <a:r>
              <a:rPr lang="en-US" sz="2318" spc="227" dirty="0">
                <a:solidFill>
                  <a:srgbClr val="397D5A"/>
                </a:solidFill>
                <a:latin typeface="Open Sauce Bold"/>
              </a:rPr>
              <a:t> </a:t>
            </a:r>
            <a:r>
              <a:rPr lang="en-US" sz="2318" spc="227" dirty="0" err="1">
                <a:solidFill>
                  <a:srgbClr val="397D5A"/>
                </a:solidFill>
                <a:latin typeface="Open Sauce Bold"/>
              </a:rPr>
              <a:t>giá</a:t>
            </a:r>
            <a:r>
              <a:rPr lang="en-US" sz="2318" spc="227" dirty="0">
                <a:solidFill>
                  <a:srgbClr val="397D5A"/>
                </a:solidFill>
                <a:latin typeface="Open Sauce Bold"/>
              </a:rPr>
              <a:t> (code review): </a:t>
            </a:r>
          </a:p>
        </p:txBody>
      </p:sp>
      <p:sp>
        <p:nvSpPr>
          <p:cNvPr id="36" name="TextBox 26">
            <a:extLst>
              <a:ext uri="{FF2B5EF4-FFF2-40B4-BE49-F238E27FC236}">
                <a16:creationId xmlns:a16="http://schemas.microsoft.com/office/drawing/2014/main" id="{0FED8D64-53F4-490B-929A-109FA5722109}"/>
              </a:ext>
            </a:extLst>
          </p:cNvPr>
          <p:cNvSpPr txBox="1"/>
          <p:nvPr/>
        </p:nvSpPr>
        <p:spPr>
          <a:xfrm>
            <a:off x="607890" y="6065060"/>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7. </a:t>
            </a:r>
            <a:r>
              <a:rPr lang="en-US" sz="2318" spc="227" dirty="0" err="1">
                <a:solidFill>
                  <a:srgbClr val="397D5A"/>
                </a:solidFill>
                <a:latin typeface="Open Sauce Bold"/>
              </a:rPr>
              <a:t>Hợp</a:t>
            </a:r>
            <a:r>
              <a:rPr lang="en-US" sz="2318" spc="227" dirty="0">
                <a:solidFill>
                  <a:srgbClr val="397D5A"/>
                </a:solidFill>
                <a:latin typeface="Open Sauce Bold"/>
              </a:rPr>
              <a:t> </a:t>
            </a:r>
            <a:r>
              <a:rPr lang="en-US" sz="2318" spc="227" dirty="0" err="1">
                <a:solidFill>
                  <a:srgbClr val="397D5A"/>
                </a:solidFill>
                <a:latin typeface="Open Sauce Bold"/>
              </a:rPr>
              <a:t>nhất</a:t>
            </a:r>
            <a:r>
              <a:rPr lang="en-US" sz="2318" spc="227" dirty="0">
                <a:solidFill>
                  <a:srgbClr val="397D5A"/>
                </a:solidFill>
                <a:latin typeface="Open Sauce Bold"/>
              </a:rPr>
              <a:t> (merge) </a:t>
            </a:r>
            <a:r>
              <a:rPr lang="en-US" sz="2318" spc="227" dirty="0" err="1">
                <a:solidFill>
                  <a:srgbClr val="397D5A"/>
                </a:solidFill>
                <a:latin typeface="Open Sauce Bold"/>
              </a:rPr>
              <a:t>vào</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chính</a:t>
            </a:r>
            <a:r>
              <a:rPr lang="en-US" sz="2318" spc="227" dirty="0">
                <a:solidFill>
                  <a:srgbClr val="397D5A"/>
                </a:solidFill>
                <a:latin typeface="Open Sauce Bold"/>
              </a:rPr>
              <a:t>: </a:t>
            </a:r>
          </a:p>
        </p:txBody>
      </p:sp>
      <p:sp>
        <p:nvSpPr>
          <p:cNvPr id="37" name="TextBox 26">
            <a:extLst>
              <a:ext uri="{FF2B5EF4-FFF2-40B4-BE49-F238E27FC236}">
                <a16:creationId xmlns:a16="http://schemas.microsoft.com/office/drawing/2014/main" id="{49B2835D-E630-4665-8B21-15C7CC5116A5}"/>
              </a:ext>
            </a:extLst>
          </p:cNvPr>
          <p:cNvSpPr txBox="1"/>
          <p:nvPr/>
        </p:nvSpPr>
        <p:spPr>
          <a:xfrm>
            <a:off x="624629" y="6555795"/>
            <a:ext cx="6995371"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8. </a:t>
            </a:r>
            <a:r>
              <a:rPr lang="en-US" sz="2318" spc="227" dirty="0" err="1">
                <a:solidFill>
                  <a:srgbClr val="397D5A"/>
                </a:solidFill>
                <a:latin typeface="Open Sauce Bold"/>
              </a:rPr>
              <a:t>Làm</a:t>
            </a:r>
            <a:r>
              <a:rPr lang="en-US" sz="2318" spc="227" dirty="0">
                <a:solidFill>
                  <a:srgbClr val="397D5A"/>
                </a:solidFill>
                <a:latin typeface="Open Sauce Bold"/>
              </a:rPr>
              <a:t> </a:t>
            </a:r>
            <a:r>
              <a:rPr lang="en-US" sz="2318" spc="227" dirty="0" err="1">
                <a:solidFill>
                  <a:srgbClr val="397D5A"/>
                </a:solidFill>
                <a:latin typeface="Open Sauce Bold"/>
              </a:rPr>
              <a:t>việc</a:t>
            </a:r>
            <a:r>
              <a:rPr lang="en-US" sz="2318" spc="227" dirty="0">
                <a:solidFill>
                  <a:srgbClr val="397D5A"/>
                </a:solidFill>
                <a:latin typeface="Open Sauce Bold"/>
              </a:rPr>
              <a:t> </a:t>
            </a:r>
            <a:r>
              <a:rPr lang="en-US" sz="2318" spc="227" dirty="0" err="1">
                <a:solidFill>
                  <a:srgbClr val="397D5A"/>
                </a:solidFill>
                <a:latin typeface="Open Sauce Bold"/>
              </a:rPr>
              <a:t>trên</a:t>
            </a:r>
            <a:r>
              <a:rPr lang="en-US" sz="2318" spc="227" dirty="0">
                <a:solidFill>
                  <a:srgbClr val="397D5A"/>
                </a:solidFill>
                <a:latin typeface="Open Sauce Bold"/>
              </a:rPr>
              <a:t> </a:t>
            </a:r>
            <a:r>
              <a:rPr lang="en-US" sz="2318" spc="227" dirty="0" err="1">
                <a:solidFill>
                  <a:srgbClr val="397D5A"/>
                </a:solidFill>
                <a:latin typeface="Open Sauce Bold"/>
              </a:rPr>
              <a:t>nhánh</a:t>
            </a:r>
            <a:r>
              <a:rPr lang="en-US" sz="2318" spc="227" dirty="0">
                <a:solidFill>
                  <a:srgbClr val="397D5A"/>
                </a:solidFill>
                <a:latin typeface="Open Sauce Bold"/>
              </a:rPr>
              <a:t> </a:t>
            </a:r>
            <a:r>
              <a:rPr lang="en-US" sz="2318" spc="227" dirty="0" err="1">
                <a:solidFill>
                  <a:srgbClr val="397D5A"/>
                </a:solidFill>
                <a:latin typeface="Open Sauce Bold"/>
              </a:rPr>
              <a:t>chính</a:t>
            </a:r>
            <a:r>
              <a:rPr lang="en-US" sz="2318" spc="227" dirty="0">
                <a:solidFill>
                  <a:srgbClr val="397D5A"/>
                </a:solidFill>
                <a:latin typeface="Open Sauce Bold"/>
              </a:rPr>
              <a:t> </a:t>
            </a:r>
            <a:r>
              <a:rPr lang="en-US" sz="2318" spc="227" dirty="0" err="1">
                <a:solidFill>
                  <a:srgbClr val="397D5A"/>
                </a:solidFill>
                <a:latin typeface="Open Sauce Bold"/>
              </a:rPr>
              <a:t>cẩn</a:t>
            </a:r>
            <a:r>
              <a:rPr lang="en-US" sz="2318" spc="227" dirty="0">
                <a:solidFill>
                  <a:srgbClr val="397D5A"/>
                </a:solidFill>
                <a:latin typeface="Open Sauce Bold"/>
              </a:rPr>
              <a:t> </a:t>
            </a:r>
            <a:r>
              <a:rPr lang="en-US" sz="2318" spc="227" dirty="0" err="1">
                <a:solidFill>
                  <a:srgbClr val="397D5A"/>
                </a:solidFill>
                <a:latin typeface="Open Sauce Bold"/>
              </a:rPr>
              <a:t>thận</a:t>
            </a:r>
            <a:r>
              <a:rPr lang="en-US" sz="2318" spc="227" dirty="0">
                <a:solidFill>
                  <a:srgbClr val="397D5A"/>
                </a:solidFill>
                <a:latin typeface="Open Sauce Bold"/>
              </a:rPr>
              <a:t>: </a:t>
            </a:r>
          </a:p>
        </p:txBody>
      </p:sp>
      <p:sp>
        <p:nvSpPr>
          <p:cNvPr id="38" name="TextBox 26">
            <a:extLst>
              <a:ext uri="{FF2B5EF4-FFF2-40B4-BE49-F238E27FC236}">
                <a16:creationId xmlns:a16="http://schemas.microsoft.com/office/drawing/2014/main" id="{60E4FFB4-04BB-4D3D-BF9A-CA15E6D5CA82}"/>
              </a:ext>
            </a:extLst>
          </p:cNvPr>
          <p:cNvSpPr txBox="1"/>
          <p:nvPr/>
        </p:nvSpPr>
        <p:spPr>
          <a:xfrm>
            <a:off x="607890" y="7046530"/>
            <a:ext cx="6625619" cy="384080"/>
          </a:xfrm>
          <a:prstGeom prst="rect">
            <a:avLst/>
          </a:prstGeom>
        </p:spPr>
        <p:txBody>
          <a:bodyPr wrap="square" lIns="0" tIns="0" rIns="0" bIns="0" rtlCol="0" anchor="t">
            <a:spAutoFit/>
          </a:bodyPr>
          <a:lstStyle/>
          <a:p>
            <a:pPr marL="0" lvl="0" indent="0">
              <a:lnSpc>
                <a:spcPts val="3199"/>
              </a:lnSpc>
              <a:spcBef>
                <a:spcPct val="0"/>
              </a:spcBef>
            </a:pPr>
            <a:r>
              <a:rPr lang="vi-VN" sz="2318" spc="227" dirty="0">
                <a:solidFill>
                  <a:srgbClr val="397D5A"/>
                </a:solidFill>
                <a:latin typeface="Open Sauce Bold"/>
              </a:rPr>
              <a:t>0</a:t>
            </a:r>
            <a:r>
              <a:rPr lang="en-US" sz="2318" spc="227" dirty="0">
                <a:solidFill>
                  <a:srgbClr val="397D5A"/>
                </a:solidFill>
                <a:latin typeface="Open Sauce Bold"/>
              </a:rPr>
              <a:t>9.</a:t>
            </a:r>
            <a:r>
              <a:rPr lang="vi-VN" sz="2318" spc="227" dirty="0">
                <a:solidFill>
                  <a:srgbClr val="397D5A"/>
                </a:solidFill>
                <a:latin typeface="Open Sauce Bold"/>
              </a:rPr>
              <a:t>Thường xuyên đồng bộ và cập nhật: </a:t>
            </a:r>
            <a:endParaRPr lang="en-US" sz="2318" spc="227" dirty="0">
              <a:solidFill>
                <a:srgbClr val="397D5A"/>
              </a:solidFill>
              <a:latin typeface="Open Sauce Bold"/>
            </a:endParaRPr>
          </a:p>
        </p:txBody>
      </p:sp>
      <p:sp>
        <p:nvSpPr>
          <p:cNvPr id="39" name="TextBox 26">
            <a:extLst>
              <a:ext uri="{FF2B5EF4-FFF2-40B4-BE49-F238E27FC236}">
                <a16:creationId xmlns:a16="http://schemas.microsoft.com/office/drawing/2014/main" id="{6FF674A4-465E-46F2-8366-2097102B0A1D}"/>
              </a:ext>
            </a:extLst>
          </p:cNvPr>
          <p:cNvSpPr txBox="1"/>
          <p:nvPr/>
        </p:nvSpPr>
        <p:spPr>
          <a:xfrm>
            <a:off x="633444" y="7412588"/>
            <a:ext cx="6625619"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10.Thảo </a:t>
            </a:r>
            <a:r>
              <a:rPr lang="en-US" sz="2318" spc="227" dirty="0" err="1">
                <a:solidFill>
                  <a:srgbClr val="397D5A"/>
                </a:solidFill>
                <a:latin typeface="Open Sauce Bold"/>
              </a:rPr>
              <a:t>luận</a:t>
            </a:r>
            <a:r>
              <a:rPr lang="en-US" sz="2318" spc="227" dirty="0">
                <a:solidFill>
                  <a:srgbClr val="397D5A"/>
                </a:solidFill>
                <a:latin typeface="Open Sauce Bold"/>
              </a:rPr>
              <a:t> </a:t>
            </a:r>
            <a:r>
              <a:rPr lang="en-US" sz="2318" spc="227" dirty="0" err="1">
                <a:solidFill>
                  <a:srgbClr val="397D5A"/>
                </a:solidFill>
                <a:latin typeface="Open Sauce Bold"/>
              </a:rPr>
              <a:t>và</a:t>
            </a:r>
            <a:r>
              <a:rPr lang="en-US" sz="2318" spc="227" dirty="0">
                <a:solidFill>
                  <a:srgbClr val="397D5A"/>
                </a:solidFill>
                <a:latin typeface="Open Sauce Bold"/>
              </a:rPr>
              <a:t> </a:t>
            </a:r>
            <a:r>
              <a:rPr lang="en-US" sz="2318" spc="227" dirty="0" err="1">
                <a:solidFill>
                  <a:srgbClr val="397D5A"/>
                </a:solidFill>
                <a:latin typeface="Open Sauce Bold"/>
              </a:rPr>
              <a:t>ghi</a:t>
            </a:r>
            <a:r>
              <a:rPr lang="en-US" sz="2318" spc="227" dirty="0">
                <a:solidFill>
                  <a:srgbClr val="397D5A"/>
                </a:solidFill>
                <a:latin typeface="Open Sauce Bold"/>
              </a:rPr>
              <a:t> </a:t>
            </a:r>
            <a:r>
              <a:rPr lang="en-US" sz="2318" spc="227" dirty="0" err="1">
                <a:solidFill>
                  <a:srgbClr val="397D5A"/>
                </a:solidFill>
                <a:latin typeface="Open Sauce Bold"/>
              </a:rPr>
              <a:t>chú</a:t>
            </a:r>
            <a:r>
              <a:rPr lang="en-US" sz="2318" spc="227" dirty="0">
                <a:solidFill>
                  <a:srgbClr val="397D5A"/>
                </a:solidFill>
                <a:latin typeface="Open Sauce Bold"/>
              </a:rPr>
              <a:t>: </a:t>
            </a:r>
          </a:p>
        </p:txBody>
      </p:sp>
      <p:sp>
        <p:nvSpPr>
          <p:cNvPr id="40" name="TextBox 26">
            <a:extLst>
              <a:ext uri="{FF2B5EF4-FFF2-40B4-BE49-F238E27FC236}">
                <a16:creationId xmlns:a16="http://schemas.microsoft.com/office/drawing/2014/main" id="{A5189403-AEC3-4EA5-BB35-AAE854767183}"/>
              </a:ext>
            </a:extLst>
          </p:cNvPr>
          <p:cNvSpPr txBox="1"/>
          <p:nvPr/>
        </p:nvSpPr>
        <p:spPr>
          <a:xfrm>
            <a:off x="633443" y="7883193"/>
            <a:ext cx="6625619" cy="384080"/>
          </a:xfrm>
          <a:prstGeom prst="rect">
            <a:avLst/>
          </a:prstGeom>
        </p:spPr>
        <p:txBody>
          <a:bodyPr wrap="square" lIns="0" tIns="0" rIns="0" bIns="0" rtlCol="0" anchor="t">
            <a:spAutoFit/>
          </a:bodyPr>
          <a:lstStyle/>
          <a:p>
            <a:pPr marL="0" lvl="0" indent="0">
              <a:lnSpc>
                <a:spcPts val="3199"/>
              </a:lnSpc>
              <a:spcBef>
                <a:spcPct val="0"/>
              </a:spcBef>
            </a:pPr>
            <a:r>
              <a:rPr lang="en-US" sz="2318" spc="227" dirty="0">
                <a:solidFill>
                  <a:srgbClr val="397D5A"/>
                </a:solidFill>
                <a:latin typeface="Open Sauce Bold"/>
              </a:rPr>
              <a:t>11. </a:t>
            </a:r>
            <a:r>
              <a:rPr lang="en-US" sz="2318" spc="227" dirty="0" err="1">
                <a:solidFill>
                  <a:srgbClr val="397D5A"/>
                </a:solidFill>
                <a:latin typeface="Open Sauce Bold"/>
              </a:rPr>
              <a:t>Giữ</a:t>
            </a:r>
            <a:r>
              <a:rPr lang="en-US" sz="2318" spc="227" dirty="0">
                <a:solidFill>
                  <a:srgbClr val="397D5A"/>
                </a:solidFill>
                <a:latin typeface="Open Sauce Bold"/>
              </a:rPr>
              <a:t> </a:t>
            </a:r>
            <a:r>
              <a:rPr lang="en-US" sz="2318" spc="227" dirty="0" err="1">
                <a:solidFill>
                  <a:srgbClr val="397D5A"/>
                </a:solidFill>
                <a:latin typeface="Open Sauce Bold"/>
              </a:rPr>
              <a:t>kho</a:t>
            </a:r>
            <a:r>
              <a:rPr lang="en-US" sz="2318" spc="227" dirty="0">
                <a:solidFill>
                  <a:srgbClr val="397D5A"/>
                </a:solidFill>
                <a:latin typeface="Open Sauce Bold"/>
              </a:rPr>
              <a:t> </a:t>
            </a:r>
            <a:r>
              <a:rPr lang="en-US" sz="2318" spc="227" dirty="0" err="1">
                <a:solidFill>
                  <a:srgbClr val="397D5A"/>
                </a:solidFill>
                <a:latin typeface="Open Sauce Bold"/>
              </a:rPr>
              <a:t>chứa</a:t>
            </a:r>
            <a:r>
              <a:rPr lang="en-US" sz="2318" spc="227" dirty="0">
                <a:solidFill>
                  <a:srgbClr val="397D5A"/>
                </a:solidFill>
                <a:latin typeface="Open Sauce Bold"/>
              </a:rPr>
              <a:t> </a:t>
            </a:r>
            <a:r>
              <a:rPr lang="en-US" sz="2318" spc="227" dirty="0" err="1">
                <a:solidFill>
                  <a:srgbClr val="397D5A"/>
                </a:solidFill>
                <a:latin typeface="Open Sauce Bold"/>
              </a:rPr>
              <a:t>sạch</a:t>
            </a:r>
            <a:r>
              <a:rPr lang="en-US" sz="2318" spc="227" dirty="0">
                <a:solidFill>
                  <a:srgbClr val="397D5A"/>
                </a:solidFill>
                <a:latin typeface="Open Sauce Bold"/>
              </a:rPr>
              <a:t> </a:t>
            </a:r>
            <a:r>
              <a:rPr lang="en-US" sz="2318" spc="227" dirty="0" err="1">
                <a:solidFill>
                  <a:srgbClr val="397D5A"/>
                </a:solidFill>
                <a:latin typeface="Open Sauce Bold"/>
              </a:rPr>
              <a:t>sẽ</a:t>
            </a:r>
            <a:r>
              <a:rPr lang="en-US" sz="2318" spc="227" dirty="0">
                <a:solidFill>
                  <a:srgbClr val="397D5A"/>
                </a:solidFill>
                <a:latin typeface="Open Sauce Bold"/>
              </a:rPr>
              <a:t>: </a:t>
            </a:r>
          </a:p>
        </p:txBody>
      </p:sp>
    </p:spTree>
    <p:extLst>
      <p:ext uri="{BB962C8B-B14F-4D97-AF65-F5344CB8AC3E}">
        <p14:creationId xmlns:p14="http://schemas.microsoft.com/office/powerpoint/2010/main" val="92652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621472" y="5195940"/>
            <a:ext cx="5435861" cy="2109738"/>
          </a:xfrm>
          <a:prstGeom prst="rect">
            <a:avLst/>
          </a:prstGeom>
        </p:spPr>
        <p:txBody>
          <a:bodyPr lIns="0" tIns="0" rIns="0" bIns="0" rtlCol="0" anchor="t">
            <a:spAutoFit/>
          </a:bodyPr>
          <a:lstStyle/>
          <a:p>
            <a:pPr marL="0" lvl="0" indent="0" algn="ctr">
              <a:lnSpc>
                <a:spcPts val="7602"/>
              </a:lnSpc>
            </a:pPr>
            <a:r>
              <a:rPr lang="en-US" sz="8174" spc="882" dirty="0">
                <a:solidFill>
                  <a:srgbClr val="231F20"/>
                </a:solidFill>
                <a:latin typeface="Codec Pro ExtraBold"/>
              </a:rPr>
              <a:t>THANK YOU</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675" r="-39675"/>
              </a:stretch>
            </a:blipFill>
          </p:spPr>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5614342" y="1747835"/>
            <a:ext cx="1251853" cy="1303541"/>
          </a:xfrm>
          <a:custGeom>
            <a:avLst/>
            <a:gdLst/>
            <a:ahLst/>
            <a:cxnLst/>
            <a:rect l="l" t="t" r="r" b="b"/>
            <a:pathLst>
              <a:path w="1251853" h="1303541">
                <a:moveTo>
                  <a:pt x="0" y="0"/>
                </a:moveTo>
                <a:lnTo>
                  <a:pt x="1251853" y="0"/>
                </a:lnTo>
                <a:lnTo>
                  <a:pt x="1251853" y="1303540"/>
                </a:lnTo>
                <a:lnTo>
                  <a:pt x="0" y="1303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697172" y="3112758"/>
            <a:ext cx="2969056" cy="446532"/>
          </a:xfrm>
          <a:prstGeom prst="rect">
            <a:avLst/>
          </a:prstGeom>
        </p:spPr>
        <p:txBody>
          <a:bodyPr lIns="0" tIns="0" rIns="0" bIns="0" rtlCol="0" anchor="t">
            <a:spAutoFit/>
          </a:bodyPr>
          <a:lstStyle/>
          <a:p>
            <a:pPr algn="ctr">
              <a:lnSpc>
                <a:spcPts val="3847"/>
              </a:lnSpc>
            </a:pPr>
            <a:r>
              <a:rPr lang="vi-VN" sz="2748" spc="137">
                <a:solidFill>
                  <a:srgbClr val="1C5739"/>
                </a:solidFill>
                <a:latin typeface="Open Sauce"/>
              </a:rPr>
              <a:t>Nhóm 3</a:t>
            </a:r>
            <a:endParaRPr lang="en-US" sz="2748" spc="137" dirty="0">
              <a:solidFill>
                <a:srgbClr val="1C5739"/>
              </a:solidFill>
              <a:latin typeface="Open Sauce"/>
            </a:endParaRPr>
          </a:p>
        </p:txBody>
      </p:sp>
      <p:grpSp>
        <p:nvGrpSpPr>
          <p:cNvPr id="17" name="Group 17"/>
          <p:cNvGrpSpPr>
            <a:grpSpLocks noChangeAspect="1"/>
          </p:cNvGrpSpPr>
          <p:nvPr/>
        </p:nvGrpSpPr>
        <p:grpSpPr>
          <a:xfrm>
            <a:off x="841959" y="6036641"/>
            <a:ext cx="2801925" cy="2801925"/>
            <a:chOff x="0" y="0"/>
            <a:chExt cx="6350000" cy="6350000"/>
          </a:xfrm>
        </p:grpSpPr>
        <p:sp>
          <p:nvSpPr>
            <p:cNvPr id="18" name="Freeform 1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25046" r="-25046"/>
              </a:stretch>
            </a:blipFill>
          </p:spPr>
        </p:sp>
        <p:sp>
          <p:nvSpPr>
            <p:cNvPr id="19" name="Freeform 1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737530" y="2925895"/>
            <a:ext cx="1400485" cy="6609708"/>
            <a:chOff x="0" y="0"/>
            <a:chExt cx="368852" cy="1740828"/>
          </a:xfrm>
        </p:grpSpPr>
        <p:sp>
          <p:nvSpPr>
            <p:cNvPr id="3" name="Freeform 3"/>
            <p:cNvSpPr/>
            <p:nvPr/>
          </p:nvSpPr>
          <p:spPr>
            <a:xfrm>
              <a:off x="0" y="0"/>
              <a:ext cx="368852" cy="1740828"/>
            </a:xfrm>
            <a:custGeom>
              <a:avLst/>
              <a:gdLst/>
              <a:ahLst/>
              <a:cxnLst/>
              <a:rect l="l" t="t" r="r" b="b"/>
              <a:pathLst>
                <a:path w="368852" h="1740828">
                  <a:moveTo>
                    <a:pt x="0" y="0"/>
                  </a:moveTo>
                  <a:lnTo>
                    <a:pt x="368852" y="0"/>
                  </a:lnTo>
                  <a:lnTo>
                    <a:pt x="368852" y="1740828"/>
                  </a:lnTo>
                  <a:lnTo>
                    <a:pt x="0" y="1740828"/>
                  </a:lnTo>
                  <a:close/>
                </a:path>
              </a:pathLst>
            </a:custGeom>
            <a:solidFill>
              <a:srgbClr val="1C5739"/>
            </a:solidFill>
            <a:ln>
              <a:noFill/>
            </a:ln>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2737530" y="1393166"/>
            <a:ext cx="8137574" cy="941401"/>
          </a:xfrm>
          <a:prstGeom prst="rect">
            <a:avLst/>
          </a:prstGeom>
        </p:spPr>
        <p:txBody>
          <a:bodyPr lIns="0" tIns="0" rIns="0" bIns="0" rtlCol="0" anchor="t">
            <a:spAutoFit/>
          </a:bodyPr>
          <a:lstStyle/>
          <a:p>
            <a:pPr>
              <a:lnSpc>
                <a:spcPts val="6994"/>
              </a:lnSpc>
            </a:pPr>
            <a:r>
              <a:rPr lang="en-US" sz="5068" spc="496">
                <a:solidFill>
                  <a:srgbClr val="231F20"/>
                </a:solidFill>
                <a:latin typeface="Codec Pro ExtraBold"/>
              </a:rPr>
              <a:t>Thành Viên nhóm</a:t>
            </a:r>
          </a:p>
        </p:txBody>
      </p:sp>
      <p:sp>
        <p:nvSpPr>
          <p:cNvPr id="14" name="TextBox 14"/>
          <p:cNvSpPr txBox="1"/>
          <p:nvPr/>
        </p:nvSpPr>
        <p:spPr>
          <a:xfrm>
            <a:off x="2914037" y="337021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01</a:t>
            </a:r>
          </a:p>
        </p:txBody>
      </p:sp>
      <p:sp>
        <p:nvSpPr>
          <p:cNvPr id="15" name="TextBox 15"/>
          <p:cNvSpPr txBox="1"/>
          <p:nvPr/>
        </p:nvSpPr>
        <p:spPr>
          <a:xfrm>
            <a:off x="2933638" y="401791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02</a:t>
            </a:r>
          </a:p>
        </p:txBody>
      </p:sp>
      <p:sp>
        <p:nvSpPr>
          <p:cNvPr id="16" name="TextBox 16"/>
          <p:cNvSpPr txBox="1"/>
          <p:nvPr/>
        </p:nvSpPr>
        <p:spPr>
          <a:xfrm>
            <a:off x="2969163" y="4752975"/>
            <a:ext cx="866168" cy="714375"/>
          </a:xfrm>
          <a:prstGeom prst="rect">
            <a:avLst/>
          </a:prstGeom>
        </p:spPr>
        <p:txBody>
          <a:bodyPr lIns="0" tIns="0" rIns="0" bIns="0" rtlCol="0" anchor="t">
            <a:spAutoFit/>
          </a:bodyPr>
          <a:lstStyle/>
          <a:p>
            <a:pPr algn="ctr">
              <a:lnSpc>
                <a:spcPts val="5123"/>
              </a:lnSpc>
            </a:pPr>
            <a:r>
              <a:rPr lang="en-US" sz="4269" spc="350">
                <a:solidFill>
                  <a:srgbClr val="FFFFFF"/>
                </a:solidFill>
                <a:latin typeface="Codec Pro ExtraBold Italics"/>
              </a:rPr>
              <a:t>03</a:t>
            </a:r>
          </a:p>
        </p:txBody>
      </p:sp>
      <p:sp>
        <p:nvSpPr>
          <p:cNvPr id="17" name="TextBox 17"/>
          <p:cNvSpPr txBox="1"/>
          <p:nvPr/>
        </p:nvSpPr>
        <p:spPr>
          <a:xfrm>
            <a:off x="2878512" y="8821228"/>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18" name="TextBox 18"/>
          <p:cNvSpPr txBox="1"/>
          <p:nvPr/>
        </p:nvSpPr>
        <p:spPr>
          <a:xfrm>
            <a:off x="4468703" y="3532414"/>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Nguyễn Văn Thắng</a:t>
            </a:r>
          </a:p>
        </p:txBody>
      </p:sp>
      <p:sp>
        <p:nvSpPr>
          <p:cNvPr id="19" name="TextBox 19"/>
          <p:cNvSpPr txBox="1"/>
          <p:nvPr/>
        </p:nvSpPr>
        <p:spPr>
          <a:xfrm>
            <a:off x="4468703" y="4180114"/>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Tào Hải Hưng</a:t>
            </a:r>
          </a:p>
        </p:txBody>
      </p:sp>
      <p:sp>
        <p:nvSpPr>
          <p:cNvPr id="20" name="TextBox 20"/>
          <p:cNvSpPr txBox="1"/>
          <p:nvPr/>
        </p:nvSpPr>
        <p:spPr>
          <a:xfrm>
            <a:off x="4468703" y="4986613"/>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Hà Anh Trúc</a:t>
            </a:r>
          </a:p>
        </p:txBody>
      </p:sp>
      <p:sp>
        <p:nvSpPr>
          <p:cNvPr id="21" name="TextBox 21"/>
          <p:cNvSpPr txBox="1"/>
          <p:nvPr/>
        </p:nvSpPr>
        <p:spPr>
          <a:xfrm>
            <a:off x="4325640" y="902997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Nguyễn Hoàng Anh</a:t>
            </a:r>
          </a:p>
        </p:txBody>
      </p:sp>
      <p:sp>
        <p:nvSpPr>
          <p:cNvPr id="22" name="TextBox 22"/>
          <p:cNvSpPr txBox="1"/>
          <p:nvPr/>
        </p:nvSpPr>
        <p:spPr>
          <a:xfrm>
            <a:off x="4468703" y="5633761"/>
            <a:ext cx="3559225" cy="419154"/>
          </a:xfrm>
          <a:prstGeom prst="rect">
            <a:avLst/>
          </a:prstGeom>
        </p:spPr>
        <p:txBody>
          <a:bodyPr lIns="0" tIns="0" rIns="0" bIns="0" rtlCol="0" anchor="t">
            <a:spAutoFit/>
          </a:bodyPr>
          <a:lstStyle/>
          <a:p>
            <a:pPr algn="ctr">
              <a:lnSpc>
                <a:spcPts val="3499"/>
              </a:lnSpc>
            </a:pPr>
            <a:r>
              <a:rPr lang="vi-VN" sz="2499" dirty="0">
                <a:solidFill>
                  <a:srgbClr val="000000"/>
                </a:solidFill>
                <a:latin typeface="Noto Serif Display"/>
              </a:rPr>
              <a:t>Làm PowerPoint</a:t>
            </a:r>
            <a:endParaRPr lang="en-US" sz="2499" dirty="0">
              <a:solidFill>
                <a:srgbClr val="000000"/>
              </a:solidFill>
              <a:latin typeface="Noto Serif Displ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737530" y="2925895"/>
            <a:ext cx="1400485" cy="6609708"/>
            <a:chOff x="0" y="0"/>
            <a:chExt cx="368852" cy="1740828"/>
          </a:xfrm>
        </p:grpSpPr>
        <p:sp>
          <p:nvSpPr>
            <p:cNvPr id="3" name="Freeform 3"/>
            <p:cNvSpPr/>
            <p:nvPr/>
          </p:nvSpPr>
          <p:spPr>
            <a:xfrm>
              <a:off x="0" y="0"/>
              <a:ext cx="368852" cy="1740828"/>
            </a:xfrm>
            <a:custGeom>
              <a:avLst/>
              <a:gdLst/>
              <a:ahLst/>
              <a:cxnLst/>
              <a:rect l="l" t="t" r="r" b="b"/>
              <a:pathLst>
                <a:path w="368852" h="1740828">
                  <a:moveTo>
                    <a:pt x="0" y="0"/>
                  </a:moveTo>
                  <a:lnTo>
                    <a:pt x="368852" y="0"/>
                  </a:lnTo>
                  <a:lnTo>
                    <a:pt x="368852" y="1740828"/>
                  </a:lnTo>
                  <a:lnTo>
                    <a:pt x="0" y="1740828"/>
                  </a:lnTo>
                  <a:close/>
                </a:path>
              </a:pathLst>
            </a:custGeom>
            <a:solidFill>
              <a:srgbClr val="1C5739"/>
            </a:solidFill>
            <a:ln>
              <a:noFill/>
            </a:ln>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2737530" y="1393166"/>
            <a:ext cx="8137574" cy="941401"/>
          </a:xfrm>
          <a:prstGeom prst="rect">
            <a:avLst/>
          </a:prstGeom>
        </p:spPr>
        <p:txBody>
          <a:bodyPr lIns="0" tIns="0" rIns="0" bIns="0" rtlCol="0" anchor="t">
            <a:spAutoFit/>
          </a:bodyPr>
          <a:lstStyle/>
          <a:p>
            <a:pPr>
              <a:lnSpc>
                <a:spcPts val="6994"/>
              </a:lnSpc>
            </a:pPr>
            <a:r>
              <a:rPr lang="en-US" sz="5068" spc="496">
                <a:solidFill>
                  <a:srgbClr val="231F20"/>
                </a:solidFill>
                <a:latin typeface="Codec Pro ExtraBold"/>
              </a:rPr>
              <a:t>Thành Viên nhóm</a:t>
            </a:r>
          </a:p>
        </p:txBody>
      </p:sp>
      <p:sp>
        <p:nvSpPr>
          <p:cNvPr id="14" name="TextBox 14"/>
          <p:cNvSpPr txBox="1"/>
          <p:nvPr/>
        </p:nvSpPr>
        <p:spPr>
          <a:xfrm>
            <a:off x="2914037" y="337021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01</a:t>
            </a:r>
          </a:p>
        </p:txBody>
      </p:sp>
      <p:sp>
        <p:nvSpPr>
          <p:cNvPr id="15" name="TextBox 15"/>
          <p:cNvSpPr txBox="1"/>
          <p:nvPr/>
        </p:nvSpPr>
        <p:spPr>
          <a:xfrm>
            <a:off x="2933638" y="4017913"/>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02</a:t>
            </a:r>
          </a:p>
        </p:txBody>
      </p:sp>
      <p:sp>
        <p:nvSpPr>
          <p:cNvPr id="16" name="TextBox 16"/>
          <p:cNvSpPr txBox="1"/>
          <p:nvPr/>
        </p:nvSpPr>
        <p:spPr>
          <a:xfrm>
            <a:off x="2969163" y="4752975"/>
            <a:ext cx="866168" cy="714375"/>
          </a:xfrm>
          <a:prstGeom prst="rect">
            <a:avLst/>
          </a:prstGeom>
        </p:spPr>
        <p:txBody>
          <a:bodyPr lIns="0" tIns="0" rIns="0" bIns="0" rtlCol="0" anchor="t">
            <a:spAutoFit/>
          </a:bodyPr>
          <a:lstStyle/>
          <a:p>
            <a:pPr algn="ctr">
              <a:lnSpc>
                <a:spcPts val="5123"/>
              </a:lnSpc>
            </a:pPr>
            <a:r>
              <a:rPr lang="en-US" sz="4269" spc="350">
                <a:solidFill>
                  <a:srgbClr val="FFFFFF"/>
                </a:solidFill>
                <a:latin typeface="Codec Pro ExtraBold Italics"/>
              </a:rPr>
              <a:t>03</a:t>
            </a:r>
          </a:p>
        </p:txBody>
      </p:sp>
      <p:sp>
        <p:nvSpPr>
          <p:cNvPr id="17" name="TextBox 17"/>
          <p:cNvSpPr txBox="1"/>
          <p:nvPr/>
        </p:nvSpPr>
        <p:spPr>
          <a:xfrm>
            <a:off x="2933638" y="5516374"/>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18" name="TextBox 18"/>
          <p:cNvSpPr txBox="1"/>
          <p:nvPr/>
        </p:nvSpPr>
        <p:spPr>
          <a:xfrm>
            <a:off x="4468703" y="3532414"/>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Nguyễn Văn Thắng</a:t>
            </a:r>
          </a:p>
        </p:txBody>
      </p:sp>
      <p:sp>
        <p:nvSpPr>
          <p:cNvPr id="19" name="TextBox 19"/>
          <p:cNvSpPr txBox="1"/>
          <p:nvPr/>
        </p:nvSpPr>
        <p:spPr>
          <a:xfrm>
            <a:off x="4468703" y="4180114"/>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Tào Hải Hưng</a:t>
            </a:r>
          </a:p>
        </p:txBody>
      </p:sp>
      <p:sp>
        <p:nvSpPr>
          <p:cNvPr id="20" name="TextBox 20"/>
          <p:cNvSpPr txBox="1"/>
          <p:nvPr/>
        </p:nvSpPr>
        <p:spPr>
          <a:xfrm>
            <a:off x="4468703" y="4986613"/>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Hà Anh Trúc</a:t>
            </a:r>
          </a:p>
        </p:txBody>
      </p:sp>
      <p:sp>
        <p:nvSpPr>
          <p:cNvPr id="21" name="TextBox 21"/>
          <p:cNvSpPr txBox="1"/>
          <p:nvPr/>
        </p:nvSpPr>
        <p:spPr>
          <a:xfrm>
            <a:off x="4468703" y="563376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Nguyễn Hoàng Anh</a:t>
            </a:r>
          </a:p>
        </p:txBody>
      </p:sp>
      <p:sp>
        <p:nvSpPr>
          <p:cNvPr id="22" name="TextBox 22"/>
          <p:cNvSpPr txBox="1"/>
          <p:nvPr/>
        </p:nvSpPr>
        <p:spPr>
          <a:xfrm>
            <a:off x="4468703" y="6192649"/>
            <a:ext cx="3559225" cy="867995"/>
          </a:xfrm>
          <a:prstGeom prst="rect">
            <a:avLst/>
          </a:prstGeom>
        </p:spPr>
        <p:txBody>
          <a:bodyPr lIns="0" tIns="0" rIns="0" bIns="0" rtlCol="0" anchor="t">
            <a:spAutoFit/>
          </a:bodyPr>
          <a:lstStyle/>
          <a:p>
            <a:pPr algn="ctr">
              <a:lnSpc>
                <a:spcPts val="3499"/>
              </a:lnSpc>
            </a:pPr>
            <a:r>
              <a:rPr lang="vi-VN" sz="2499" dirty="0">
                <a:solidFill>
                  <a:srgbClr val="000000"/>
                </a:solidFill>
                <a:latin typeface="Noto Serif Display"/>
              </a:rPr>
              <a:t>Tìm tài liệu tham khảo</a:t>
            </a:r>
          </a:p>
          <a:p>
            <a:pPr algn="ctr">
              <a:lnSpc>
                <a:spcPts val="3499"/>
              </a:lnSpc>
            </a:pPr>
            <a:r>
              <a:rPr lang="vi-VN" sz="2499" dirty="0">
                <a:solidFill>
                  <a:srgbClr val="000000"/>
                </a:solidFill>
                <a:latin typeface="Noto Serif Display"/>
              </a:rPr>
              <a:t>Làm word</a:t>
            </a:r>
            <a:endParaRPr lang="en-US" sz="2499" dirty="0">
              <a:solidFill>
                <a:srgbClr val="000000"/>
              </a:solidFill>
              <a:latin typeface="Noto Serif Displ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83416" b="-83416"/>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2691275" y="2179745"/>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11638092" y="1512782"/>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id="15" name="Group 15"/>
          <p:cNvGrpSpPr/>
          <p:nvPr/>
        </p:nvGrpSpPr>
        <p:grpSpPr>
          <a:xfrm>
            <a:off x="10928304" y="4033124"/>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9871949" y="3363782"/>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id="19" name="Group 19"/>
          <p:cNvGrpSpPr/>
          <p:nvPr/>
        </p:nvGrpSpPr>
        <p:grpSpPr>
          <a:xfrm>
            <a:off x="9190711" y="5888883"/>
            <a:ext cx="4489509" cy="1594842"/>
            <a:chOff x="0" y="0"/>
            <a:chExt cx="4075920" cy="1447920"/>
          </a:xfrm>
        </p:grpSpPr>
        <p:sp>
          <p:nvSpPr>
            <p:cNvPr id="20" name="Freeform 20"/>
            <p:cNvSpPr/>
            <p:nvPr/>
          </p:nvSpPr>
          <p:spPr>
            <a:xfrm>
              <a:off x="0" y="0"/>
              <a:ext cx="4075811" cy="1447927"/>
            </a:xfrm>
            <a:custGeom>
              <a:avLst/>
              <a:gdLst/>
              <a:ahLst/>
              <a:cxnLst/>
              <a:rect l="l" t="t" r="r" b="b"/>
              <a:pathLst>
                <a:path w="4075811" h="1447927">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id="21" name="Group 21"/>
          <p:cNvGrpSpPr/>
          <p:nvPr/>
        </p:nvGrpSpPr>
        <p:grpSpPr>
          <a:xfrm>
            <a:off x="8001122" y="5217162"/>
            <a:ext cx="2264184" cy="2264184"/>
            <a:chOff x="0" y="0"/>
            <a:chExt cx="2055600" cy="2055600"/>
          </a:xfrm>
        </p:grpSpPr>
        <p:sp>
          <p:nvSpPr>
            <p:cNvPr id="22" name="Freeform 22"/>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id="23" name="Group 23"/>
          <p:cNvGrpSpPr/>
          <p:nvPr/>
        </p:nvGrpSpPr>
        <p:grpSpPr>
          <a:xfrm>
            <a:off x="7353193" y="7739090"/>
            <a:ext cx="4487922" cy="1594049"/>
            <a:chOff x="0" y="0"/>
            <a:chExt cx="4074480" cy="1447200"/>
          </a:xfrm>
        </p:grpSpPr>
        <p:sp>
          <p:nvSpPr>
            <p:cNvPr id="24" name="Freeform 24"/>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id="25" name="Group 25"/>
          <p:cNvGrpSpPr/>
          <p:nvPr/>
        </p:nvGrpSpPr>
        <p:grpSpPr>
          <a:xfrm>
            <a:off x="6238151" y="7067369"/>
            <a:ext cx="2263391" cy="2265770"/>
            <a:chOff x="0" y="0"/>
            <a:chExt cx="2054880" cy="2057040"/>
          </a:xfrm>
        </p:grpSpPr>
        <p:sp>
          <p:nvSpPr>
            <p:cNvPr id="26" name="Freeform 2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id="27" name="TextBox 27"/>
          <p:cNvSpPr txBox="1"/>
          <p:nvPr/>
        </p:nvSpPr>
        <p:spPr>
          <a:xfrm>
            <a:off x="8745932" y="7987856"/>
            <a:ext cx="2732632" cy="1021080"/>
          </a:xfrm>
          <a:prstGeom prst="rect">
            <a:avLst/>
          </a:prstGeom>
        </p:spPr>
        <p:txBody>
          <a:bodyPr lIns="0" tIns="0" rIns="0" bIns="0" rtlCol="0" anchor="t">
            <a:spAutoFit/>
          </a:bodyPr>
          <a:lstStyle/>
          <a:p>
            <a:pPr>
              <a:lnSpc>
                <a:spcPts val="2760"/>
              </a:lnSpc>
            </a:pPr>
            <a:r>
              <a:rPr lang="en-US" sz="2000" spc="196">
                <a:solidFill>
                  <a:srgbClr val="231F20"/>
                </a:solidFill>
                <a:latin typeface="Open Sauce Bold"/>
              </a:rPr>
              <a:t>I.Cách làm việc nhóm với GIT</a:t>
            </a:r>
          </a:p>
          <a:p>
            <a:pPr>
              <a:lnSpc>
                <a:spcPts val="2760"/>
              </a:lnSpc>
            </a:pPr>
            <a:endParaRPr lang="en-US" sz="2000" spc="196">
              <a:solidFill>
                <a:srgbClr val="231F20"/>
              </a:solidFill>
              <a:latin typeface="Open Sauce Bold"/>
            </a:endParaRPr>
          </a:p>
        </p:txBody>
      </p:sp>
      <p:sp>
        <p:nvSpPr>
          <p:cNvPr id="28" name="Freeform 28"/>
          <p:cNvSpPr/>
          <p:nvPr/>
        </p:nvSpPr>
        <p:spPr>
          <a:xfrm>
            <a:off x="12485593" y="2204304"/>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p:cNvSpPr/>
          <p:nvPr/>
        </p:nvSpPr>
        <p:spPr>
          <a:xfrm>
            <a:off x="8675865" y="5794043"/>
            <a:ext cx="1029692" cy="892261"/>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a:off x="7007481" y="7667300"/>
            <a:ext cx="724731" cy="1065909"/>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10505194" y="4033124"/>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TextBox 32"/>
          <p:cNvSpPr txBox="1"/>
          <p:nvPr/>
        </p:nvSpPr>
        <p:spPr>
          <a:xfrm>
            <a:off x="10505194" y="6166027"/>
            <a:ext cx="2732632" cy="1021080"/>
          </a:xfrm>
          <a:prstGeom prst="rect">
            <a:avLst/>
          </a:prstGeom>
        </p:spPr>
        <p:txBody>
          <a:bodyPr lIns="0" tIns="0" rIns="0" bIns="0" rtlCol="0" anchor="t">
            <a:spAutoFit/>
          </a:bodyPr>
          <a:lstStyle/>
          <a:p>
            <a:pPr>
              <a:lnSpc>
                <a:spcPts val="2759"/>
              </a:lnSpc>
            </a:pPr>
            <a:r>
              <a:rPr lang="en-US" sz="1999" spc="195">
                <a:solidFill>
                  <a:srgbClr val="231F20"/>
                </a:solidFill>
                <a:latin typeface="Open Sauce Bold"/>
              </a:rPr>
              <a:t>Các câu lệnh cơ bản của GIT</a:t>
            </a:r>
          </a:p>
          <a:p>
            <a:pPr marL="0" lvl="1" indent="0" algn="l">
              <a:lnSpc>
                <a:spcPts val="2759"/>
              </a:lnSpc>
              <a:spcBef>
                <a:spcPct val="0"/>
              </a:spcBef>
            </a:pPr>
            <a:endParaRPr lang="en-US" sz="1999" spc="195">
              <a:solidFill>
                <a:srgbClr val="231F20"/>
              </a:solidFill>
              <a:latin typeface="Open Sauce Bold"/>
            </a:endParaRPr>
          </a:p>
        </p:txBody>
      </p:sp>
      <p:sp>
        <p:nvSpPr>
          <p:cNvPr id="33" name="TextBox 33"/>
          <p:cNvSpPr txBox="1"/>
          <p:nvPr/>
        </p:nvSpPr>
        <p:spPr>
          <a:xfrm>
            <a:off x="12377430" y="4323617"/>
            <a:ext cx="2732632" cy="678180"/>
          </a:xfrm>
          <a:prstGeom prst="rect">
            <a:avLst/>
          </a:prstGeom>
        </p:spPr>
        <p:txBody>
          <a:bodyPr lIns="0" tIns="0" rIns="0" bIns="0" rtlCol="0" anchor="t">
            <a:spAutoFit/>
          </a:bodyPr>
          <a:lstStyle/>
          <a:p>
            <a:pPr>
              <a:lnSpc>
                <a:spcPts val="2760"/>
              </a:lnSpc>
            </a:pPr>
            <a:r>
              <a:rPr lang="en-US" sz="2000" spc="196">
                <a:solidFill>
                  <a:srgbClr val="231F20"/>
                </a:solidFill>
                <a:latin typeface="Open Sauce Bold"/>
              </a:rPr>
              <a:t>Cách cài đặt GIT</a:t>
            </a:r>
          </a:p>
          <a:p>
            <a:pPr marL="0" lvl="1" indent="0" algn="l">
              <a:lnSpc>
                <a:spcPts val="2760"/>
              </a:lnSpc>
              <a:spcBef>
                <a:spcPct val="0"/>
              </a:spcBef>
            </a:pPr>
            <a:endParaRPr lang="en-US" sz="2000" spc="196">
              <a:solidFill>
                <a:srgbClr val="231F20"/>
              </a:solidFill>
              <a:latin typeface="Open Sauce Bold"/>
            </a:endParaRPr>
          </a:p>
        </p:txBody>
      </p:sp>
      <p:sp>
        <p:nvSpPr>
          <p:cNvPr id="34" name="TextBox 34"/>
          <p:cNvSpPr txBox="1"/>
          <p:nvPr/>
        </p:nvSpPr>
        <p:spPr>
          <a:xfrm>
            <a:off x="14052289" y="2749370"/>
            <a:ext cx="2732632" cy="335280"/>
          </a:xfrm>
          <a:prstGeom prst="rect">
            <a:avLst/>
          </a:prstGeom>
        </p:spPr>
        <p:txBody>
          <a:bodyPr lIns="0" tIns="0" rIns="0" bIns="0" rtlCol="0" anchor="t">
            <a:spAutoFit/>
          </a:bodyPr>
          <a:lstStyle/>
          <a:p>
            <a:pPr marL="0" lvl="1" indent="0" algn="l">
              <a:lnSpc>
                <a:spcPts val="2759"/>
              </a:lnSpc>
              <a:spcBef>
                <a:spcPct val="0"/>
              </a:spcBef>
            </a:pPr>
            <a:r>
              <a:rPr lang="en-US" sz="1999" spc="195">
                <a:solidFill>
                  <a:srgbClr val="231F20"/>
                </a:solidFill>
                <a:latin typeface="Open Sauce Bold"/>
              </a:rPr>
              <a:t>Lý thuyết về GIT</a:t>
            </a:r>
          </a:p>
        </p:txBody>
      </p:sp>
      <p:sp>
        <p:nvSpPr>
          <p:cNvPr id="35" name="TextBox 35"/>
          <p:cNvSpPr txBox="1"/>
          <p:nvPr/>
        </p:nvSpPr>
        <p:spPr>
          <a:xfrm>
            <a:off x="2178433" y="4850388"/>
            <a:ext cx="5488313" cy="846943"/>
          </a:xfrm>
          <a:prstGeom prst="rect">
            <a:avLst/>
          </a:prstGeom>
        </p:spPr>
        <p:txBody>
          <a:bodyPr lIns="0" tIns="0" rIns="0" bIns="0" rtlCol="0" anchor="t">
            <a:spAutoFit/>
          </a:bodyPr>
          <a:lstStyle/>
          <a:p>
            <a:pPr>
              <a:lnSpc>
                <a:spcPts val="5628"/>
              </a:lnSpc>
            </a:pPr>
            <a:r>
              <a:rPr lang="en-US" sz="5684" spc="198">
                <a:solidFill>
                  <a:srgbClr val="040506"/>
                </a:solidFill>
                <a:latin typeface="Codec Pro ExtraBold"/>
              </a:rPr>
              <a:t>Nội Dung về </a:t>
            </a:r>
          </a:p>
        </p:txBody>
      </p:sp>
      <p:sp>
        <p:nvSpPr>
          <p:cNvPr id="36" name="TextBox 36"/>
          <p:cNvSpPr txBox="1"/>
          <p:nvPr/>
        </p:nvSpPr>
        <p:spPr>
          <a:xfrm>
            <a:off x="12377430" y="4649273"/>
            <a:ext cx="2961949" cy="300737"/>
          </a:xfrm>
          <a:prstGeom prst="rect">
            <a:avLst/>
          </a:prstGeom>
        </p:spPr>
        <p:txBody>
          <a:bodyPr lIns="0" tIns="0" rIns="0" bIns="0" rtlCol="0" anchor="t">
            <a:spAutoFit/>
          </a:bodyPr>
          <a:lstStyle/>
          <a:p>
            <a:pPr>
              <a:lnSpc>
                <a:spcPts val="2545"/>
              </a:lnSpc>
            </a:pPr>
            <a:r>
              <a:rPr lang="en-US" sz="1844" spc="180">
                <a:solidFill>
                  <a:srgbClr val="231F20"/>
                </a:solidFill>
                <a:latin typeface="Open Sauce"/>
              </a:rPr>
              <a:t>Bao gồm 16 bước</a:t>
            </a:r>
          </a:p>
        </p:txBody>
      </p:sp>
      <p:sp>
        <p:nvSpPr>
          <p:cNvPr id="37" name="TextBox 37"/>
          <p:cNvSpPr txBox="1"/>
          <p:nvPr/>
        </p:nvSpPr>
        <p:spPr>
          <a:xfrm>
            <a:off x="3555023" y="5706626"/>
            <a:ext cx="1220837" cy="979678"/>
          </a:xfrm>
          <a:prstGeom prst="rect">
            <a:avLst/>
          </a:prstGeom>
        </p:spPr>
        <p:txBody>
          <a:bodyPr lIns="0" tIns="0" rIns="0" bIns="0" rtlCol="0" anchor="t">
            <a:spAutoFit/>
          </a:bodyPr>
          <a:lstStyle/>
          <a:p>
            <a:pPr algn="ctr">
              <a:lnSpc>
                <a:spcPts val="7951"/>
              </a:lnSpc>
            </a:pPr>
            <a:r>
              <a:rPr lang="en-US" sz="5679">
                <a:solidFill>
                  <a:srgbClr val="000000"/>
                </a:solidFill>
                <a:latin typeface="Noto Sans Bold"/>
              </a:rPr>
              <a:t>GIT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602205" y="3658137"/>
            <a:ext cx="11083591" cy="1328120"/>
          </a:xfrm>
          <a:prstGeom prst="rect">
            <a:avLst/>
          </a:prstGeom>
        </p:spPr>
        <p:txBody>
          <a:bodyPr lIns="0" tIns="0" rIns="0" bIns="0" rtlCol="0" anchor="t">
            <a:spAutoFit/>
          </a:bodyPr>
          <a:lstStyle/>
          <a:p>
            <a:pPr algn="ctr">
              <a:lnSpc>
                <a:spcPts val="11040"/>
              </a:lnSpc>
            </a:pPr>
            <a:r>
              <a:rPr lang="vi-VN" sz="8000" spc="784" dirty="0">
                <a:solidFill>
                  <a:srgbClr val="FFFFFF"/>
                </a:solidFill>
                <a:latin typeface="Codec Pro ExtraBold"/>
              </a:rPr>
              <a:t>I.</a:t>
            </a:r>
            <a:r>
              <a:rPr lang="en-US" sz="8000" spc="784" dirty="0">
                <a:solidFill>
                  <a:srgbClr val="FFFFFF"/>
                </a:solidFill>
                <a:latin typeface="Codec Pro ExtraBold"/>
              </a:rPr>
              <a:t>LÝ THUYẾT VỀ GIT</a:t>
            </a:r>
          </a:p>
        </p:txBody>
      </p:sp>
      <p:sp>
        <p:nvSpPr>
          <p:cNvPr id="4" name="TextBox 4"/>
          <p:cNvSpPr txBox="1"/>
          <p:nvPr/>
        </p:nvSpPr>
        <p:spPr>
          <a:xfrm>
            <a:off x="4878747" y="5923173"/>
            <a:ext cx="8296328" cy="1587495"/>
          </a:xfrm>
          <a:prstGeom prst="rect">
            <a:avLst/>
          </a:prstGeom>
        </p:spPr>
        <p:txBody>
          <a:bodyPr lIns="0" tIns="0" rIns="0" bIns="0" rtlCol="0" anchor="t">
            <a:spAutoFit/>
          </a:bodyPr>
          <a:lstStyle/>
          <a:p>
            <a:pPr marL="659742" lvl="1" indent="-329871">
              <a:lnSpc>
                <a:spcPts val="4216"/>
              </a:lnSpc>
              <a:buFont typeface="Arial"/>
              <a:buChar char="•"/>
            </a:pPr>
            <a:r>
              <a:rPr lang="en-US" sz="3055" spc="299" dirty="0" err="1">
                <a:solidFill>
                  <a:srgbClr val="F5FFF5"/>
                </a:solidFill>
                <a:latin typeface="Open Sauce"/>
              </a:rPr>
              <a:t>Định</a:t>
            </a:r>
            <a:r>
              <a:rPr lang="en-US" sz="3055" spc="299" dirty="0">
                <a:solidFill>
                  <a:srgbClr val="F5FFF5"/>
                </a:solidFill>
                <a:latin typeface="Open Sauce"/>
              </a:rPr>
              <a:t> </a:t>
            </a:r>
            <a:r>
              <a:rPr lang="en-US" sz="3055" spc="299" dirty="0" err="1">
                <a:solidFill>
                  <a:srgbClr val="F5FFF5"/>
                </a:solidFill>
                <a:latin typeface="Open Sauce"/>
              </a:rPr>
              <a:t>Nghĩa</a:t>
            </a:r>
            <a:endParaRPr lang="en-US" sz="3055" spc="299" dirty="0">
              <a:solidFill>
                <a:srgbClr val="F5FFF5"/>
              </a:solidFill>
              <a:latin typeface="Open Sauce"/>
            </a:endParaRPr>
          </a:p>
          <a:p>
            <a:pPr marL="659742" lvl="1" indent="-329871">
              <a:lnSpc>
                <a:spcPts val="4216"/>
              </a:lnSpc>
              <a:buFont typeface="Arial"/>
              <a:buChar char="•"/>
            </a:pPr>
            <a:r>
              <a:rPr lang="en-US" sz="3055" spc="299" dirty="0" err="1">
                <a:solidFill>
                  <a:srgbClr val="F5FFF5"/>
                </a:solidFill>
                <a:latin typeface="Open Sauce"/>
              </a:rPr>
              <a:t>Cách</a:t>
            </a:r>
            <a:r>
              <a:rPr lang="en-US" sz="3055" spc="299" dirty="0">
                <a:solidFill>
                  <a:srgbClr val="F5FFF5"/>
                </a:solidFill>
                <a:latin typeface="Open Sauce"/>
              </a:rPr>
              <a:t> </a:t>
            </a:r>
            <a:r>
              <a:rPr lang="en-US" sz="3055" spc="299" dirty="0" err="1">
                <a:solidFill>
                  <a:srgbClr val="F5FFF5"/>
                </a:solidFill>
                <a:latin typeface="Open Sauce"/>
              </a:rPr>
              <a:t>thức</a:t>
            </a:r>
            <a:r>
              <a:rPr lang="en-US" sz="3055" spc="299" dirty="0">
                <a:solidFill>
                  <a:srgbClr val="F5FFF5"/>
                </a:solidFill>
                <a:latin typeface="Open Sauce"/>
              </a:rPr>
              <a:t> </a:t>
            </a:r>
            <a:r>
              <a:rPr lang="en-US" sz="3055" spc="299" dirty="0" err="1">
                <a:solidFill>
                  <a:srgbClr val="F5FFF5"/>
                </a:solidFill>
                <a:latin typeface="Open Sauce"/>
              </a:rPr>
              <a:t>hoạt</a:t>
            </a:r>
            <a:r>
              <a:rPr lang="en-US" sz="3055" spc="299" dirty="0">
                <a:solidFill>
                  <a:srgbClr val="F5FFF5"/>
                </a:solidFill>
                <a:latin typeface="Open Sauce"/>
              </a:rPr>
              <a:t> </a:t>
            </a:r>
            <a:r>
              <a:rPr lang="en-US" sz="3055" spc="299" dirty="0" err="1">
                <a:solidFill>
                  <a:srgbClr val="F5FFF5"/>
                </a:solidFill>
                <a:latin typeface="Open Sauce"/>
              </a:rPr>
              <a:t>động</a:t>
            </a:r>
            <a:r>
              <a:rPr lang="en-US" sz="3055" spc="299" dirty="0">
                <a:solidFill>
                  <a:srgbClr val="F5FFF5"/>
                </a:solidFill>
                <a:latin typeface="Open Sauce"/>
              </a:rPr>
              <a:t> </a:t>
            </a:r>
            <a:r>
              <a:rPr lang="en-US" sz="3055" spc="299" dirty="0" err="1">
                <a:solidFill>
                  <a:srgbClr val="F5FFF5"/>
                </a:solidFill>
                <a:latin typeface="Open Sauce"/>
              </a:rPr>
              <a:t>của</a:t>
            </a:r>
            <a:r>
              <a:rPr lang="en-US" sz="3055" spc="299" dirty="0">
                <a:solidFill>
                  <a:srgbClr val="F5FFF5"/>
                </a:solidFill>
                <a:latin typeface="Open Sauce"/>
              </a:rPr>
              <a:t> GIT</a:t>
            </a:r>
          </a:p>
          <a:p>
            <a:pPr marL="659742" lvl="1" indent="-329871">
              <a:lnSpc>
                <a:spcPts val="4216"/>
              </a:lnSpc>
              <a:buFont typeface="Arial"/>
              <a:buChar char="•"/>
            </a:pPr>
            <a:r>
              <a:rPr lang="en-US" sz="3055" spc="299" dirty="0" err="1">
                <a:solidFill>
                  <a:srgbClr val="F5FFF5"/>
                </a:solidFill>
                <a:latin typeface="Open Sauce"/>
              </a:rPr>
              <a:t>Lợi</a:t>
            </a:r>
            <a:r>
              <a:rPr lang="en-US" sz="3055" spc="299" dirty="0">
                <a:solidFill>
                  <a:srgbClr val="F5FFF5"/>
                </a:solidFill>
                <a:latin typeface="Open Sauce"/>
              </a:rPr>
              <a:t> </a:t>
            </a:r>
            <a:r>
              <a:rPr lang="en-US" sz="3055" spc="299" dirty="0" err="1">
                <a:solidFill>
                  <a:srgbClr val="F5FFF5"/>
                </a:solidFill>
                <a:latin typeface="Open Sauce"/>
              </a:rPr>
              <a:t>ích</a:t>
            </a:r>
            <a:r>
              <a:rPr lang="en-US" sz="3055" spc="299" dirty="0">
                <a:solidFill>
                  <a:srgbClr val="F5FFF5"/>
                </a:solidFill>
                <a:latin typeface="Open Sauce"/>
              </a:rPr>
              <a:t> </a:t>
            </a:r>
            <a:r>
              <a:rPr lang="en-US" sz="3055" spc="299" dirty="0" err="1">
                <a:solidFill>
                  <a:srgbClr val="F5FFF5"/>
                </a:solidFill>
                <a:latin typeface="Open Sauce"/>
              </a:rPr>
              <a:t>của</a:t>
            </a:r>
            <a:r>
              <a:rPr lang="en-US" sz="3055" spc="299" dirty="0">
                <a:solidFill>
                  <a:srgbClr val="F5FFF5"/>
                </a:solidFill>
                <a:latin typeface="Open Sauce"/>
              </a:rPr>
              <a:t> </a:t>
            </a:r>
            <a:r>
              <a:rPr lang="en-US" sz="3055" spc="299" dirty="0" err="1">
                <a:solidFill>
                  <a:srgbClr val="F5FFF5"/>
                </a:solidFill>
                <a:latin typeface="Open Sauce"/>
              </a:rPr>
              <a:t>việc</a:t>
            </a:r>
            <a:r>
              <a:rPr lang="en-US" sz="3055" spc="299" dirty="0">
                <a:solidFill>
                  <a:srgbClr val="F5FFF5"/>
                </a:solidFill>
                <a:latin typeface="Open Sauce"/>
              </a:rPr>
              <a:t> </a:t>
            </a:r>
            <a:r>
              <a:rPr lang="en-US" sz="3055" spc="299" dirty="0" err="1">
                <a:solidFill>
                  <a:srgbClr val="F5FFF5"/>
                </a:solidFill>
                <a:latin typeface="Open Sauce"/>
              </a:rPr>
              <a:t>sử</a:t>
            </a:r>
            <a:r>
              <a:rPr lang="en-US" sz="3055" spc="299" dirty="0">
                <a:solidFill>
                  <a:srgbClr val="F5FFF5"/>
                </a:solidFill>
                <a:latin typeface="Open Sauce"/>
              </a:rPr>
              <a:t> </a:t>
            </a:r>
            <a:r>
              <a:rPr lang="en-US" sz="3055" spc="299" dirty="0" err="1">
                <a:solidFill>
                  <a:srgbClr val="F5FFF5"/>
                </a:solidFill>
                <a:latin typeface="Open Sauce"/>
              </a:rPr>
              <a:t>dụng</a:t>
            </a:r>
            <a:r>
              <a:rPr lang="en-US" sz="3055" spc="299" dirty="0">
                <a:solidFill>
                  <a:srgbClr val="F5FFF5"/>
                </a:solidFill>
                <a:latin typeface="Open Sauce"/>
              </a:rPr>
              <a:t> GIT</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633448" y="374453"/>
            <a:ext cx="17021103" cy="3970203"/>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Freeform 6"/>
          <p:cNvSpPr/>
          <p:nvPr/>
        </p:nvSpPr>
        <p:spPr>
          <a:xfrm>
            <a:off x="4096474" y="4923675"/>
            <a:ext cx="1770793" cy="906370"/>
          </a:xfrm>
          <a:custGeom>
            <a:avLst/>
            <a:gdLst/>
            <a:ahLst/>
            <a:cxnLst/>
            <a:rect l="l" t="t" r="r" b="b"/>
            <a:pathLst>
              <a:path w="1770793" h="906370">
                <a:moveTo>
                  <a:pt x="0" y="0"/>
                </a:moveTo>
                <a:lnTo>
                  <a:pt x="1770793" y="0"/>
                </a:lnTo>
                <a:lnTo>
                  <a:pt x="1770793" y="906370"/>
                </a:lnTo>
                <a:lnTo>
                  <a:pt x="0" y="9063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008701" y="4923675"/>
            <a:ext cx="1183955" cy="1136738"/>
          </a:xfrm>
          <a:custGeom>
            <a:avLst/>
            <a:gdLst/>
            <a:ahLst/>
            <a:cxnLst/>
            <a:rect l="l" t="t" r="r" b="b"/>
            <a:pathLst>
              <a:path w="1183955" h="1136738">
                <a:moveTo>
                  <a:pt x="0" y="0"/>
                </a:moveTo>
                <a:lnTo>
                  <a:pt x="1183955" y="0"/>
                </a:lnTo>
                <a:lnTo>
                  <a:pt x="1183955" y="1136738"/>
                </a:lnTo>
                <a:lnTo>
                  <a:pt x="0" y="11367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667020" y="395051"/>
            <a:ext cx="16933642" cy="3949605"/>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7">
              <a:alphaModFix amt="18000"/>
            </a:blip>
            <a:stretch>
              <a:fillRect t="-92914" b="-92914"/>
            </a:stretch>
          </a:blipFill>
        </p:spPr>
      </p:sp>
      <p:grpSp>
        <p:nvGrpSpPr>
          <p:cNvPr id="9" name="Group 9"/>
          <p:cNvGrpSpPr/>
          <p:nvPr/>
        </p:nvGrpSpPr>
        <p:grpSpPr>
          <a:xfrm>
            <a:off x="9328216" y="4621028"/>
            <a:ext cx="47625" cy="4637272"/>
            <a:chOff x="0" y="0"/>
            <a:chExt cx="12543" cy="1221339"/>
          </a:xfrm>
        </p:grpSpPr>
        <p:sp>
          <p:nvSpPr>
            <p:cNvPr id="10" name="Freeform 10"/>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11388377" y="6939664"/>
            <a:ext cx="4424604" cy="2485732"/>
          </a:xfrm>
          <a:custGeom>
            <a:avLst/>
            <a:gdLst/>
            <a:ahLst/>
            <a:cxnLst/>
            <a:rect l="l" t="t" r="r" b="b"/>
            <a:pathLst>
              <a:path w="4424604" h="2485732">
                <a:moveTo>
                  <a:pt x="0" y="0"/>
                </a:moveTo>
                <a:lnTo>
                  <a:pt x="4424603" y="0"/>
                </a:lnTo>
                <a:lnTo>
                  <a:pt x="4424603" y="2485732"/>
                </a:lnTo>
                <a:lnTo>
                  <a:pt x="0" y="2485732"/>
                </a:lnTo>
                <a:lnTo>
                  <a:pt x="0" y="0"/>
                </a:lnTo>
                <a:close/>
              </a:path>
            </a:pathLst>
          </a:custGeom>
          <a:blipFill>
            <a:blip r:embed="rId8"/>
            <a:stretch>
              <a:fillRect/>
            </a:stretch>
          </a:blipFill>
        </p:spPr>
      </p:sp>
      <p:sp>
        <p:nvSpPr>
          <p:cNvPr id="13" name="TextBox 13"/>
          <p:cNvSpPr txBox="1"/>
          <p:nvPr/>
        </p:nvSpPr>
        <p:spPr>
          <a:xfrm>
            <a:off x="4375955" y="1317753"/>
            <a:ext cx="9515774" cy="1546368"/>
          </a:xfrm>
          <a:prstGeom prst="rect">
            <a:avLst/>
          </a:prstGeom>
        </p:spPr>
        <p:txBody>
          <a:bodyPr lIns="0" tIns="0" rIns="0" bIns="0" rtlCol="0" anchor="t">
            <a:spAutoFit/>
          </a:bodyPr>
          <a:lstStyle/>
          <a:p>
            <a:pPr marL="1799534" lvl="1" indent="-899767" algn="ctr">
              <a:lnSpc>
                <a:spcPts val="11502"/>
              </a:lnSpc>
              <a:spcBef>
                <a:spcPct val="0"/>
              </a:spcBef>
              <a:buFont typeface="Arial"/>
              <a:buChar char="•"/>
            </a:pPr>
            <a:r>
              <a:rPr lang="en-US" sz="8335" spc="816">
                <a:solidFill>
                  <a:srgbClr val="FFFFFF"/>
                </a:solidFill>
                <a:latin typeface="Codec Pro ExtraBold"/>
              </a:rPr>
              <a:t>ĐỊNH NGHĨA</a:t>
            </a:r>
          </a:p>
        </p:txBody>
      </p:sp>
      <p:sp>
        <p:nvSpPr>
          <p:cNvPr id="14" name="TextBox 14"/>
          <p:cNvSpPr txBox="1"/>
          <p:nvPr/>
        </p:nvSpPr>
        <p:spPr>
          <a:xfrm>
            <a:off x="11958656" y="6440887"/>
            <a:ext cx="2732632" cy="390855"/>
          </a:xfrm>
          <a:prstGeom prst="rect">
            <a:avLst/>
          </a:prstGeom>
        </p:spPr>
        <p:txBody>
          <a:bodyPr lIns="0" tIns="0" rIns="0" bIns="0" rtlCol="0" anchor="t">
            <a:spAutoFit/>
          </a:bodyPr>
          <a:lstStyle/>
          <a:p>
            <a:pPr algn="ctr">
              <a:lnSpc>
                <a:spcPts val="3231"/>
              </a:lnSpc>
            </a:pPr>
            <a:r>
              <a:rPr lang="en-US" sz="2341" spc="229">
                <a:solidFill>
                  <a:srgbClr val="231F20"/>
                </a:solidFill>
                <a:latin typeface="Open Sauce Bold"/>
              </a:rPr>
              <a:t>Logo của GIT</a:t>
            </a:r>
          </a:p>
        </p:txBody>
      </p:sp>
      <p:sp>
        <p:nvSpPr>
          <p:cNvPr id="15" name="TextBox 15"/>
          <p:cNvSpPr txBox="1"/>
          <p:nvPr/>
        </p:nvSpPr>
        <p:spPr>
          <a:xfrm>
            <a:off x="1409718" y="6450412"/>
            <a:ext cx="7144305" cy="2501012"/>
          </a:xfrm>
          <a:prstGeom prst="rect">
            <a:avLst/>
          </a:prstGeom>
        </p:spPr>
        <p:txBody>
          <a:bodyPr lIns="0" tIns="0" rIns="0" bIns="0" rtlCol="0" anchor="t">
            <a:spAutoFit/>
          </a:bodyPr>
          <a:lstStyle/>
          <a:p>
            <a:pPr algn="ctr">
              <a:lnSpc>
                <a:spcPts val="2545"/>
              </a:lnSpc>
            </a:pPr>
            <a:r>
              <a:rPr lang="en-US" sz="1844" spc="180">
                <a:solidFill>
                  <a:srgbClr val="231F20"/>
                </a:solidFill>
                <a:latin typeface="Open Sauce"/>
              </a:rPr>
              <a:t>Git là một hệ thống quản lý phiên bản phân tán (Distributed Version Control System - DVCS) được phát triển bởi Linus Torvalds vào năm 2005. Git là một công cụ mạnh mẽ được sử dụng rộng rãi để quản lý mã nguồn và theo dõi sự thay đổi trong dự án phần mềm. Nó cho phép các nhóm phát triển làm việc cùng nhau trên cùng một mã nguồn mà không gặp xung đột và mất dữ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5215</Words>
  <Application>Microsoft Office PowerPoint</Application>
  <PresentationFormat>Custom</PresentationFormat>
  <Paragraphs>306</Paragraphs>
  <Slides>47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47</vt:i4>
      </vt:variant>
    </vt:vector>
  </HeadingPairs>
  <TitlesOfParts>
    <vt:vector size="62" baseType="lpstr">
      <vt:lpstr>Noto Serif Display</vt:lpstr>
      <vt:lpstr>Calibri</vt:lpstr>
      <vt:lpstr>Symbol</vt:lpstr>
      <vt:lpstr>Arial</vt:lpstr>
      <vt:lpstr>Open Sauce Italics</vt:lpstr>
      <vt:lpstr>Codec Pro ExtraBold Italics</vt:lpstr>
      <vt:lpstr>Times New Roman</vt:lpstr>
      <vt:lpstr>Codec Pro ExtraBold</vt:lpstr>
      <vt:lpstr>Noto Serif Display Medium</vt:lpstr>
      <vt:lpstr>Open Sauce Bold</vt:lpstr>
      <vt:lpstr>inter</vt:lpstr>
      <vt:lpstr>Noto Sans Bold</vt:lpstr>
      <vt:lpstr>Open Sauce</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dc:creator>AnhTruc</dc:creator>
  <cp:lastModifiedBy>ha truc</cp:lastModifiedBy>
  <cp:revision>19</cp:revision>
  <dcterms:created xsi:type="dcterms:W3CDTF">2006-08-16T00:00:00Z</dcterms:created>
  <dcterms:modified xsi:type="dcterms:W3CDTF">2023-08-14T06:18:59Z</dcterms:modified>
  <dc:identifier>DAFrUCII27I</dc:identifier>
</cp:coreProperties>
</file>